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2" r:id="rId15"/>
    <p:sldId id="331" r:id="rId16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713" autoAdjust="0"/>
  </p:normalViewPr>
  <p:slideViewPr>
    <p:cSldViewPr snapToGrid="0" snapToObjects="1">
      <p:cViewPr varScale="1">
        <p:scale>
          <a:sx n="62" d="100"/>
          <a:sy n="62" d="100"/>
        </p:scale>
        <p:origin x="828" y="4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16EF179-AC8C-44A3-9ED6-6152B0CF8E1F}" type="datetimeyyyy">
              <a:rPr lang="ru-RU" smtClean="0"/>
              <a:t>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20BD0AB-C59E-4A46-83D3-F07787446B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3:26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19 251 7221 0 0,'0'-16'1123'0'0,"-1"7"249"0"0,1 0 1 0 0,1 0 0 0 0,0-1 0 0 0,2-9 0 0 0,-3 16-1050 0 0,1 0 0 0 0,0 0 0 0 0,0 0 1 0 0,1 1-1 0 0,-1-1 0 0 0,1 0 1 0 0,-1 0-1 0 0,1 1 0 0 0,0-1 0 0 0,0 1 1 0 0,0 0-1 0 0,0-1 0 0 0,1 1 0 0 0,-1 0 1 0 0,0 0-1 0 0,4-2 0 0 0,1 1-76 0 0,0 0 1 0 0,1 0-1 0 0,-1 1 0 0 0,0-1 0 0 0,1 2 1 0 0,-1-1-1 0 0,1 1 0 0 0,0 0 0 0 0,-1 1 0 0 0,1 0 1 0 0,0 0-1 0 0,-1 0 0 0 0,11 3 0 0 0,-15-3-228 0 0,-1 1 0 0 0,1 0 1 0 0,0 0-1 0 0,-1 0 0 0 0,1 0 0 0 0,-1 0 0 0 0,1 1 0 0 0,-1-1 0 0 0,0 1 0 0 0,1-1 1 0 0,-1 1-1 0 0,0 0 0 0 0,0 0 0 0 0,0 0 0 0 0,-1 0 0 0 0,1 0 0 0 0,0 1 1 0 0,-1-1-1 0 0,1 0 0 0 0,-1 1 0 0 0,0-1 0 0 0,0 1 0 0 0,0 0 0 0 0,0-1 0 0 0,0 1 1 0 0,-1 0-1 0 0,1 3 0 0 0,2 9 75 0 0,-2-1 1 0 0,0 1-1 0 0,-2 27 1 0 0,1-35-63 0 0,-1-2-3 0 0,0 0 0 0 0,0 0 0 0 0,0 0-1 0 0,-1 0 1 0 0,0-1 0 0 0,0 1 0 0 0,0 0-1 0 0,0-1 1 0 0,-1 0 0 0 0,0 1 0 0 0,1-1-1 0 0,-2 0 1 0 0,1-1 0 0 0,0 1 0 0 0,-1 0 0 0 0,0-1-1 0 0,0 0 1 0 0,0 0 0 0 0,0 0 0 0 0,0 0-1 0 0,0-1 1 0 0,-1 0 0 0 0,0 1 0 0 0,1-2-1 0 0,-1 1 1 0 0,0-1 0 0 0,-9 2 0 0 0,10-2 5 0 0,0-1 0 0 0,1 0 0 0 0,-1 0 1 0 0,0 0-1 0 0,0-1 0 0 0,0 1 0 0 0,0-1 1 0 0,0 0-1 0 0,0 0 0 0 0,1 0 0 0 0,-6-3 1 0 0,7 2-20 0 0,-1 1 1 0 0,1-1-1 0 0,0 0 0 0 0,0-1 1 0 0,0 1-1 0 0,0 0 1 0 0,0 0-1 0 0,0-1 1 0 0,1 1-1 0 0,-1-1 1 0 0,1 0-1 0 0,0 1 0 0 0,0-1 1 0 0,0 0-1 0 0,-1-4 1 0 0,-1-8 10 0 0,0 1 0 0 0,2-1 0 0 0,0 0 1 0 0,0 0-1 0 0,3-23 0 0 0,0-5-1 0 0,-2 35-25 0 0,0-1 0 0 0,1 0 0 0 0,1 0 0 0 0,-1 1 0 0 0,1-1 0 0 0,1 1 0 0 0,0-1 0 0 0,0 1 0 0 0,0 0 0 0 0,10-15 0 0 0,-11 19 0 0 0,1 0 0 0 0,0 0-1 0 0,0 0 1 0 0,0 1 0 0 0,1-1 0 0 0,-1 1-1 0 0,1 0 1 0 0,0 0 0 0 0,0 0 0 0 0,0 1-1 0 0,0-1 1 0 0,0 1 0 0 0,0 0 0 0 0,1 0-1 0 0,-1 1 1 0 0,1-1 0 0 0,0 1-1 0 0,-1 0 1 0 0,1 0 0 0 0,0 0 0 0 0,7 1-1 0 0,-7-1 2 0 0,1 1-1 0 0,-1 1 1 0 0,1-1-1 0 0,-1 1 1 0 0,0-1-1 0 0,1 2 1 0 0,4 1-1 0 0,-8-3 0 0 0,0 1 1 0 0,-1 0-1 0 0,1 0 0 0 0,-1 1 0 0 0,1-1 0 0 0,-1 0 1 0 0,0 0-1 0 0,0 1 0 0 0,1-1 0 0 0,-1 1 0 0 0,0-1 1 0 0,0 1-1 0 0,0-1 0 0 0,0 1 0 0 0,-1 0 0 0 0,1-1 1 0 0,0 1-1 0 0,-1 0 0 0 0,1 0 0 0 0,-1-1 0 0 0,0 1 1 0 0,1 0-1 0 0,-1 0 0 0 0,0 3 0 0 0,1 9 9 0 0,0 1 0 0 0,-1 0 1 0 0,-3 19-1 0 0,2-28-2 0 0,0 0 0 0 0,0 0 0 0 0,-1 0 0 0 0,0 0 0 0 0,0 0 0 0 0,-1 0 0 0 0,0 0 1 0 0,0-1-1 0 0,0 0 0 0 0,-6 8 0 0 0,-2 0 29 0 0,0 0 1 0 0,-1 0-1 0 0,-1-1 1 0 0,-16 12-1 0 0,23-19-3 0 0,0-1-1 0 0,-1 0 1 0 0,1-1 0 0 0,-1 1-1 0 0,0-1 1 0 0,0-1-1 0 0,0 1 1 0 0,0-1-1 0 0,0 0 1 0 0,0-1-1 0 0,-1 0 1 0 0,-10 1-1 0 0,16-2-23 0 0,1 0-1 0 0,0 0 1 0 0,0 0-1 0 0,-1 0 1 0 0,1 0-1 0 0,0 0 1 0 0,-1 0 0 0 0,1-1-1 0 0,0 1 1 0 0,0 0-1 0 0,-1-1 1 0 0,1 1-1 0 0,0-1 1 0 0,0 1-1 0 0,0-1 1 0 0,0 0 0 0 0,0 1-1 0 0,0-1 1 0 0,0 0-1 0 0,-1-1 1 0 0,1 0-2 0 0,0 0 1 0 0,0 0-1 0 0,0 0 1 0 0,1-1-1 0 0,-1 1 1 0 0,1 0 0 0 0,-1 0-1 0 0,1-1 1 0 0,0 1-1 0 0,0 0 1 0 0,0-4-1 0 0,0-5 12 0 0,0-1-15 0 0,-1 0 0 0 0,1 0 0 0 0,1 1 0 0 0,0-1 0 0 0,1 0 0 0 0,1 1 0 0 0,-1-1-1 0 0,2 1 1 0 0,-1 0 0 0 0,7-11 0 0 0,-4 10-4 0 0,1 1 0 0 0,0 0 0 0 0,1 0 0 0 0,0 1 0 0 0,16-15-1 0 0,-20 21 1 0 0,0 0 0 0 0,1 1 0 0 0,0-1 0 0 0,0 1 1 0 0,0 0-1 0 0,0 0 0 0 0,0 1 0 0 0,0-1 0 0 0,1 1 0 0 0,-1 1 0 0 0,1-1 0 0 0,-1 1 0 0 0,1 0 0 0 0,0 0 0 0 0,5 0 0 0 0,0 1-1 0 0,-7-1 2 0 0,1 1-1 0 0,0 0 0 0 0,0 1 0 0 0,0-1 0 0 0,0 1 0 0 0,5 2 0 0 0,-7-2 1 0 0,-1 0-1 0 0,0 0 1 0 0,0 0-1 0 0,0 1 0 0 0,0-1 1 0 0,0 1-1 0 0,0-1 1 0 0,0 1-1 0 0,-1 0 0 0 0,1 0 1 0 0,-1 0-1 0 0,1 0 1 0 0,-1 0-1 0 0,0 0 0 0 0,2 3 1 0 0,-1 2 3 0 0,1 0 0 0 0,-1 0 0 0 0,0 1 0 0 0,-1-1 0 0 0,1 1 0 0 0,-2-1 0 0 0,1 1 0 0 0,-1-1 0 0 0,0 1 0 0 0,-1 8 0 0 0,0 7 21 0 0,1-16-18 0 0,-1-1-1 0 0,0 0 1 0 0,0 0-1 0 0,0 0 1 0 0,-1 0-1 0 0,0 0 1 0 0,0 0-1 0 0,-1 0 1 0 0,0-1 0 0 0,0 1-1 0 0,0-1 1 0 0,-7 8-1 0 0,4-5 9 0 0,0-1 0 0 0,0 0 1 0 0,-1 0-1 0 0,0-1 0 0 0,-1 0 0 0 0,1 0 0 0 0,-15 7 0 0 0,-8-6 26 0 0,29-7-39 0 0,0 1 0 0 0,0-1 0 0 0,0 0 0 0 0,0 0 0 0 0,0 0 0 0 0,0 0 1 0 0,0 0-1 0 0,0 0 0 0 0,1 0 0 0 0,-1 0 0 0 0,0 0 0 0 0,0-1 0 0 0,0 1 0 0 0,0 0 0 0 0,0 0 0 0 0,0-1 1 0 0,0 1-1 0 0,1-1 0 0 0,-1 1 0 0 0,0-1 0 0 0,0 1 0 0 0,1-1 0 0 0,-1 1 0 0 0,0-1 0 0 0,1 0 0 0 0,-1 1 0 0 0,0-1 1 0 0,0-1-1 0 0,-1-12 0 0 0,1 0 0 0 0,0 1 0 0 0,1-1 0 0 0,0 0 0 0 0,2 0 0 0 0,-1 1 0 0 0,6-19 0 0 0,-5 23-2 0 0,2 0-1 0 0,-1 0 0 0 0,1 1 0 0 0,1-1 1 0 0,0 1-1 0 0,0 0 0 0 0,10-12 0 0 0,-12 16 1 0 0,0 1 0 0 0,0 0 0 0 0,1 0 0 0 0,-1 0 0 0 0,1 0-1 0 0,0 0 1 0 0,0 1 0 0 0,-1 0 0 0 0,2 0 0 0 0,-1 0 0 0 0,0 0 0 0 0,0 0-1 0 0,1 1 1 0 0,-1 0 0 0 0,0 0 0 0 0,1 0 0 0 0,7 0 0 0 0,-10 1 1 0 0,-1 0 0 0 0,0 0 0 0 0,1 0 0 0 0,-1 0 0 0 0,0 0 0 0 0,1 0 0 0 0,-1 0 0 0 0,0 0 1 0 0,1 1-1 0 0,-1-1 0 0 0,0 0 0 0 0,1 1 0 0 0,-1-1 0 0 0,0 1 0 0 0,0 0 0 0 0,0-1 0 0 0,0 1 0 0 0,1 0 1 0 0,1 1-1 0 0,-3 0 4 0 0,1 0-1 0 0,0 0 1 0 0,-1 0 0 0 0,1 0 0 0 0,-1 0 0 0 0,0 0-1 0 0,0 0 1 0 0,0 0 0 0 0,0 0 0 0 0,0 4 0 0 0,0 6 3 0 0,0-6-6 0 0,-1 1 1 0 0,0-1-1 0 0,0 0 1 0 0,0 1-1 0 0,0-1 1 0 0,-1 0-1 0 0,0 0 1 0 0,-1 0-1 0 0,1 0 1 0 0,-1 0-1 0 0,0-1 1 0 0,-1 1-1 0 0,1-1 1 0 0,-1 0-1 0 0,0 0 1 0 0,0 0-1 0 0,-1 0 1 0 0,-6 5-1 0 0,9-8-119 0 0,1-1 0 0 0,-1 1 0 0 0,1-1 0 0 0,0 1 0 0 0,-1 0 0 0 0,1 0 0 0 0,0 0 0 0 0,0 0 0 0 0,0 0 0 0 0,1 0 0 0 0,-2 4 0 0 0,0 23-5623 0 0,2-24 4557 0 0,0 2-1513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08:43:2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4917 4 24575,'-32'-1'0,"22"0"0,1 0 0,-1 1 0,0 0 0,1 0 0,-1 1 0,1 1 0,-1 0 0,1 0 0,0 0 0,-10 5 0,1 4 0,0 1 0,-28 25 0,19-15 0,-357 266 0,298-226 0,61-45 0,-1-1 0,-1-2 0,-35 15 0,-88 26 0,65-26 0,61-20 0,-322 113 0,-9-22 0,54-21 0,246-63 0,0-3 0,-1-3 0,-112 8 0,-124 7 0,-135 6 0,-175-30 0,283-3 0,262 2 0,0-2 0,1-3 0,-1-2 0,1-2 0,1-3 0,0-3 0,-74-29 0,116 37 0,0 0 0,1-1 0,0 0 0,1-1 0,-1 0 0,2-1 0,-1 0 0,-15-21 0,8 11 0,-21-19 0,29 30 0,-28-26 0,36 32 0,0 1 0,0-1 0,0 1 0,0-1 0,0 0 0,1 0 0,-1 0 0,1 0 0,0 0 0,0 0 0,0 0 0,-1-6 0,2 8 0,0 0 0,0 0 0,0 0 0,0 0 0,1 0 0,-1 0 0,0 0 0,0 0 0,1 0 0,-1 0 0,0 0 0,1 0 0,-1 0 0,1 0 0,-1 0 0,1 0 0,-1 0 0,1 1 0,0-1 0,0 0 0,-1 1 0,1-1 0,0 0 0,0 1 0,0-1 0,0 1 0,-1-1 0,1 1 0,0-1 0,0 1 0,0 0 0,0-1 0,0 1 0,0 0 0,2 0 0,-1 0 0,0-1 0,0 1 0,1 0 0,-1 0 0,0 1 0,1-1 0,-1 0 0,0 1 0,0 0 0,0-1 0,1 1 0,-1 0 0,0 0 0,0 0 0,2 2 0,-1-1 0,0 1 0,0 0 0,0 0 0,0 1 0,-1-1 0,1 1 0,-1-1 0,0 1 0,0 0 0,0-1 0,1 8 0,11 50 0,-13-49 0,1-1 0,1 1 0,0-1 0,6 16 0,3-6 0,23 31 0,-22-32 0,-12-20 0,-1 1 0,1 0 0,0-1 0,-1 1 0,0 0 0,1-1 0,-1 1 0,1 0 0,-1 0 0,0 0 0,0-1 0,1 1 0,-1 0 0,0 0 0,0 0 0,0-1 0,0 1 0,0 0 0,0 0 0,0 0 0,0 0 0,0 0 0,-1-1 0,1 3 0,-16 9 0,-2 2 0,11-6 0,5-5 0,0 0 0,0-1 0,0 1 0,0-1 0,-1 1 0,1-1 0,-5 3 0,6-5 0,1 1 0,-1-1 0,1 0 0,0 0 0,-1 0 0,1 0 0,0 0 0,-1 0 0,1 0 0,-1 0 0,1 0 0,0 0 0,-1 0 0,1 0 0,0 0 0,-1 0 0,1 0 0,-1 0 0,1 0 0,0-1 0,-1 1 0,1 0 0,0 0 0,-1 0 0,1-1 0,0 1 0,-1-1 0,0 0 0,0 0 0,0-1 0,0 0 0,0 1 0,1-1 0,-1 1 0,0-1 0,1 0 0,-1 1 0,1-3 0,-2-8 0,0 0 0,1-1 0,1-13 0,1 15 0,-1 1 0,-1 0 0,0-1 0,0 1 0,-4-13 0,4 21 0,0-1 0,0 1 0,0-1 0,-1 1 0,1-1 0,-1 1 0,1 0 0,-1 0 0,0 0 0,0 0 0,0 0 0,0 0 0,-3-2 0,-33-15 0,34 18 0,-1-1 0,1 0 0,0 0 0,-1 0 0,1 0 0,0 0 0,0-1 0,1 0 0,-1 0 0,1 0 0,-1 0 0,1-1 0,0 1 0,0-1 0,-4-6 0,4 3 0,1 0 0,-1 0 0,1-1 0,1 1 0,-1 0 0,1-1 0,0 0 0,1 1 0,0-1 0,0 1 0,2-11 0,-2 15 0,1 0 0,0 0 0,0-1 0,0 1 0,0 0 0,0 0 0,0 0 0,1 0 0,-1 0 0,1 0 0,0 0 0,0 1 0,0-1 0,1 1 0,-1-1 0,0 1 0,1 0 0,0 0 0,-1 0 0,1 0 0,0 0 0,0 1 0,0-1 0,0 1 0,0 0 0,0 0 0,4-1 0,67-13 0,111-20 0,-155 32 0,43-9 0,-67 11 0,-1-1 0,1 1 0,0-1 0,-1-1 0,1 1 0,-1-1 0,0 0 0,0 0 0,6-5 0,-10 8 0,-1 0 0,0 0 0,0-1 0,1 1 0,-1 0 0,0 0 0,0 0 0,0 0 0,1-1 0,-1 1 0,0 0 0,0 0 0,0-1 0,0 1 0,0 0 0,0 0 0,1 0 0,-1-1 0,0 1 0,0 0 0,0-1 0,0 1 0,0 0 0,0 0 0,0-1 0,0 1 0,0 0 0,0 0 0,0-1 0,0 1 0,0 0 0,0 0 0,0-1 0,-1 1 0,1 0 0,0 0 0,0-1 0,0 1 0,0 0 0,0 0 0,-1-1 0,-12-5 0,-18 2 0,-26 3 0,29 1 0,0-2 0,-38-6 0,58 6 0,-6-1 0,1 0 0,-1 1 0,0 1 0,0 0 0,-23 1 0,34 1 0,0-1 0,1 1 0,-1-1 0,0 1 0,1 0 0,-1 0 0,1 0 0,-1 1 0,1-1 0,-1 0 0,1 1 0,0 0 0,0-1 0,-3 4 0,3-2 0,0 0 0,1-1 0,-1 1 0,1 0 0,0 0 0,-1 0 0,1 0 0,1 0 0,-1 0 0,0 0 0,1 0 0,0 0 0,-1 1 0,1-1 0,1 5 0,1 8 0,1 0 0,0 0 0,1-1 0,1 1 0,1-1 0,12 25 0,-9-21 0,-1 1 0,-1 0 0,6 22 0,-11-30 0,0-1 0,1 0 0,1 0 0,0-1 0,1 1 0,0-1 0,0 0 0,1 0 0,10 13 0,-7-12 49,-1 1 0,0 0 0,0 0-1,-1 0 1,-1 1 0,6 15 0,-10-21-171,0 0 0,0 1 0,-1-1 0,0 0 0,0 1 0,-1-1 0,1 1 0,-2-1 0,1 1 1,-1-1-1,0 1 0,-1-1 0,-3 9 0,-1 3-6704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7133 0 0,'-12'3'11132'0'0,"28"10"-3567"0"0,-7-6-9285 0 0,45 37 2192 0 0,-13-11-115 0 0,41 42 0 0 0,-70-63-250 0 0,-1 1 0 0 0,0 1-1 0 0,-1 0 1 0 0,-1 0 0 0 0,0 1 0 0 0,-1 0 0 0 0,9 24-1 0 0,-13-23-16 0 0,0 0-1 0 0,-2 0 1 0 0,0 1-1 0 0,0-1 1 0 0,-2 0-1 0 0,0 1 0 0 0,-4 24 1 0 0,1-26-58 0 0,-1 0 1 0 0,-1 0 0 0 0,0 0-1 0 0,-1-1 1 0 0,-1 1 0 0 0,-16 24-1 0 0,-9 2-553 0 0,31-41 297 0 0,1 1 1 0 0,-1-1-1 0 0,1 0 0 0 0,-1 1 0 0 0,0-1 1 0 0,1 0-1 0 0,-1 0 0 0 0,1 1 0 0 0,-1-1 0 0 0,0 0 1 0 0,1 0-1 0 0,-1 0 0 0 0,0 0 0 0 0,1 0 1 0 0,-1 0-1 0 0,0 0 0 0 0,1 0 0 0 0,-1 0 1 0 0,0 0-1 0 0,1 0 0 0 0,-1-1 0 0 0,1 1 1 0 0,-1 0-1 0 0,0 0 0 0 0,1-1 0 0 0,-1 1 0 0 0,1 0 1 0 0,-1-1-1 0 0,1 1 0 0 0,-1 0 0 0 0,1-1 1 0 0,-1 1-1 0 0,1-1 0 0 0,-1 1 0 0 0,1-1 1 0 0,0 1-1 0 0,-1-1 0 0 0,0 0 0 0 0,-4-7-2441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19 5585 0 0,'0'-1'489'0'0,"0"0"1"0"0,0 1-1 0 0,0-1 1 0 0,0 0-1 0 0,0 0 1 0 0,-1 1-1 0 0,1-1 1 0 0,0 0-1 0 0,0 0 1 0 0,-1 1 0 0 0,1-1-1 0 0,0 0 1 0 0,-1 1-1 0 0,1-1 1 0 0,-3-2 2447 0 0,3 2-2447 0 0,-1 1-1 0 0,0-1 1 0 0,1 1-1 0 0,-1 0 1 0 0,1-1-1 0 0,-1 1 1 0 0,0 0-1 0 0,0-1 1 0 0,1 1 0 0 0,-1 0-1 0 0,0 0 1 0 0,1 0-1 0 0,-1 0 1 0 0,-1-1-1 0 0,-12 7-954 0 0,4 2 654 0 0,1 2 0 0 0,0-1 0 0 0,0 2 0 0 0,1-1-1 0 0,-12 20 1 0 0,-3 4 189 0 0,6-12 98 0 0,-25 44 0 0 0,38-58-391 0 0,0 1-1 0 0,0 0 0 0 0,1 0 1 0 0,0 0-1 0 0,1 0 0 0 0,0 0 1 0 0,0 1-1 0 0,1-1 0 0 0,0 11 1 0 0,1-11-39 0 0,-1 2-12 0 0,1 0 0 0 0,0 0 0 0 0,0-1 0 0 0,1 1 0 0 0,1 0 0 0 0,0 0 0 0 0,1-1 0 0 0,0 1 0 0 0,0-1 0 0 0,8 16 0 0 0,-6-17-30 0 0,7 13-157 0 0,1 0 1 0 0,0-2-1 0 0,18 22 1 0 0,-27-37-267 0 0,1-1 1 0 0,-1 1 0 0 0,0-1 0 0 0,1 0 0 0 0,0 0 0 0 0,0-1 0 0 0,0 1-1 0 0,1-1 1 0 0,-1 0 0 0 0,1-1 0 0 0,-1 1 0 0 0,1-1 0 0 0,0 0 0 0 0,0 0-1 0 0,0-1 1 0 0,0 0 0 0 0,12 1 0 0 0,0-2-2030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4:03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11 11721 0 0,'-6'-10'14388'0'0,"-10"20"-10756"0"0,12-7-3659 0 0,0 0 1 0 0,1 0 0 0 0,0 1-1 0 0,0-1 1 0 0,0 1 0 0 0,1 0-1 0 0,-5 8 1 0 0,6-12 11 0 0,1 1 1 0 0,0 0-1 0 0,0 0 0 0 0,-1 0 1 0 0,1-1-1 0 0,0 1 0 0 0,0 0 0 0 0,0 0 1 0 0,0 0-1 0 0,0-1 0 0 0,0 1 1 0 0,0 0-1 0 0,0 0 0 0 0,0 0 1 0 0,0 0-1 0 0,0-1 0 0 0,1 1 0 0 0,-1 0 1 0 0,0 0-1 0 0,1 0 0 0 0,-1-1 1 0 0,0 1-1 0 0,1 0 0 0 0,-1-1 1 0 0,1 1-1 0 0,-1 0 0 0 0,1-1 0 0 0,-1 1 1 0 0,1 0-1 0 0,0-1 0 0 0,-1 1 1 0 0,1-1-1 0 0,0 1 0 0 0,-1-1 1 0 0,1 0-1 0 0,0 1 0 0 0,0-1 0 0 0,-1 0 1 0 0,1 1-1 0 0,0-1 0 0 0,0 0 1 0 0,0 0-1 0 0,0 0 0 0 0,4 1-357 0 0,-1-1 0 0 0,1 0 0 0 0,0 0 0 0 0,-1 0 0 0 0,1-1 0 0 0,0 1-1 0 0,5-3 1 0 0,-3 1-634 0 0,0-1-1 0 0,0 0 0 0 0,0-1 1 0 0,0 1-1 0 0,9-8 0 0 0,1 0-1833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4:03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19 100 11493 0 0,'-5'0'4736'0'0,"0"0"-1491"0"0,0 0-773 0 0,2 0-508 0 0,3-5-352 0 0,0-2-272 0 0,0 4-243 0 0,0-5-229 0 0,3 3-1064 0 0,7-3-248 0 0,4 0-513 0 0,5-4-311 0 0,2 4-256 0 0,0-3-316 0 0,4-3-456 0 0,-3 3-568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4:0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11881 0 0,'17'0'10613'0'0,"-11"0"-8665"0"0,-2-7-408 0 0,5-2-340 0 0,-6 0-323 0 0,2-2-385 0 0,3 1-1464 0 0,-2-4-317 0 0,-5 2-267 0 0,2 4-352 0 0,-3 1-452 0 0,0 1-596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27.4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127 200 8441 0 0,'-5'4'708'0'0,"-1"0"0"0"0,1-1 1 0 0,-1 0-1 0 0,0 0 0 0 0,0 0 1 0 0,0-1-1 0 0,0 0 0 0 0,-1 0 1 0 0,1 0-1 0 0,-1-1 0 0 0,1 0 1 0 0,-8 0-1 0 0,13-1-426 0 0,-1 1 1 0 0,0-1-1 0 0,0 0 1 0 0,1 0-1 0 0,-1 0 1 0 0,0 0-1 0 0,0-1 1 0 0,1 1-1 0 0,-1 0 1 0 0,0-1-1 0 0,1 1 1 0 0,-1-1-1 0 0,0 0 1 0 0,1 1-1 0 0,-1-1 1 0 0,1 0-1 0 0,-1 0 1 0 0,1 0-1 0 0,-3-2 0 0 0,3 0-102 0 0,0 1 0 0 0,0-1 0 0 0,1 0 0 0 0,-1 0 0 0 0,0 0 0 0 0,1 0-1 0 0,0 0 1 0 0,0 1 0 0 0,0-1 0 0 0,0-5 0 0 0,0 1-205 0 0,0-1 46 0 0,1-1 0 0 0,-1 1 0 0 0,1 0-1 0 0,1 0 1 0 0,-1 0 0 0 0,1 0 0 0 0,1 1-1 0 0,0-1 1 0 0,0 0 0 0 0,0 1-1 0 0,1 0 1 0 0,0 0 0 0 0,0 0 0 0 0,1 0-1 0 0,0 0 1 0 0,0 1 0 0 0,9-8 0 0 0,-10 10-11 0 0,0 0 0 0 0,1 1 0 0 0,-1 0 0 0 0,1 0 0 0 0,0 0 1 0 0,0 0-1 0 0,0 1 0 0 0,0 0 0 0 0,1 0 0 0 0,-1 0 0 0 0,1 1 0 0 0,-1 0 1 0 0,1 0-1 0 0,-1 0 0 0 0,1 1 0 0 0,0-1 0 0 0,-1 2 0 0 0,7-1 0 0 0,-10 1-3 0 0,0-1 0 0 0,-1 0 0 0 0,1 1 0 0 0,0 0 0 0 0,-1-1 0 0 0,1 1-1 0 0,-1 0 1 0 0,1 0 0 0 0,-1-1 0 0 0,1 1 0 0 0,-1 0 0 0 0,1 1 0 0 0,-1-1 0 0 0,0 0-1 0 0,0 0 1 0 0,0 0 0 0 0,0 1 0 0 0,0-1 0 0 0,0 1 0 0 0,0-1 0 0 0,0 1-1 0 0,0-1 1 0 0,0 1 0 0 0,-1-1 0 0 0,1 1 0 0 0,-1 0 0 0 0,1-1 0 0 0,-1 1 0 0 0,0 0-1 0 0,0 2 1 0 0,3 8 61 0 0,-2 1 0 0 0,0 24 0 0 0,-1-33-53 0 0,0 11 54 0 0,1-5-27 0 0,-1 0 1 0 0,0 0-1 0 0,-1 0 0 0 0,0 0 1 0 0,-3 11-1 0 0,3-19-24 0 0,1 0-1 0 0,-1 0 1 0 0,0 0 0 0 0,0 0-1 0 0,0-1 1 0 0,0 1-1 0 0,0 0 1 0 0,0 0 0 0 0,0-1-1 0 0,0 1 1 0 0,-1-1 0 0 0,1 1-1 0 0,-1-1 1 0 0,1 1 0 0 0,-1-1-1 0 0,0 0 1 0 0,1 0-1 0 0,-1 0 1 0 0,0 0 0 0 0,0 0-1 0 0,0 0 1 0 0,0 0 0 0 0,0-1-1 0 0,0 1 1 0 0,0-1 0 0 0,0 1-1 0 0,0-1 1 0 0,0 0 0 0 0,0 0-1 0 0,-3 0 1 0 0,4-2-7 0 0,1 0-1 0 0,-1-1 1 0 0,0 1 0 0 0,1 0 0 0 0,-1 0 0 0 0,1-1-1 0 0,0 1 1 0 0,-1-1 0 0 0,1 1 0 0 0,0 0 0 0 0,1-1-1 0 0,-1-3 1 0 0,1 0-18 0 0,-1 2-71 0 0,0 0-1 0 0,0 0 0 0 0,1-1 1 0 0,0 1-1 0 0,-1 0 0 0 0,2 0 1 0 0,-1 0-1 0 0,0 0 0 0 0,1 0 1 0 0,0 0-1 0 0,0 0 0 0 0,0 1 1 0 0,0-1-1 0 0,1 0 0 0 0,-1 1 1 0 0,4-4-1 0 0,-2 4-291 0 0,-1 0 1 0 0,0 1-1 0 0,1-1 0 0 0,0 1 0 0 0,-1 0 0 0 0,1 0 0 0 0,0 0 1 0 0,0 0-1 0 0,0 0 0 0 0,0 1 0 0 0,0 0 0 0 0,1 0 0 0 0,-1 0 1 0 0,0 1-1 0 0,1-1 0 0 0,4 1 0 0 0,10 0-2071 0 0,1 0-426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28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153 251 7905 0 0,'-93'0'9099'0'0,"90"0"-8890"0"0,1 0 1 0 0,0 0-1 0 0,0 0 0 0 0,0-1 0 0 0,0 1 1 0 0,-1-1-1 0 0,1 1 0 0 0,0-1 0 0 0,0 0 0 0 0,0 1 1 0 0,0-1-1 0 0,0 0 0 0 0,0 0 0 0 0,1-1 0 0 0,-1 1 1 0 0,0 0-1 0 0,0-1 0 0 0,1 1 0 0 0,-1-1 0 0 0,1 1 1 0 0,-1-1-1 0 0,1 0 0 0 0,0 1 0 0 0,0-1 1 0 0,0 0-1 0 0,0 0 0 0 0,0 0 0 0 0,0 0 0 0 0,-1-3 1 0 0,0-5 109 0 0,0 0 0 0 0,0 0 0 0 0,1 0 0 0 0,1 1 0 0 0,0-13 0 0 0,0 18-374 0 0,0 0 69 0 0,0 0 0 0 0,1 0 0 0 0,0 1 1 0 0,0-1-1 0 0,0 1 0 0 0,0-1 0 0 0,0 1 0 0 0,1-1 0 0 0,0 1 0 0 0,-1 0 0 0 0,1-1 0 0 0,1 1 0 0 0,-1 0 0 0 0,0 0 0 0 0,1 1 0 0 0,-1-1 0 0 0,1 0 0 0 0,0 1 0 0 0,0 0 0 0 0,0-1 0 0 0,0 1 0 0 0,0 0 1 0 0,0 1-1 0 0,5-3 0 0 0,2 0 13 0 0,-1 0 0 0 0,0 1 1 0 0,1 0-1 0 0,0 1 1 0 0,-1 0-1 0 0,1 0 1 0 0,0 1-1 0 0,11 0 0 0 0,-18 0-14 0 0,0 1-1 0 0,1 0 1 0 0,-1 0-1 0 0,0 1 1 0 0,1-1-1 0 0,-1 0 1 0 0,0 1-1 0 0,0 0 0 0 0,1 0 1 0 0,-1 0-1 0 0,0 0 1 0 0,0 1-1 0 0,0-1 1 0 0,0 1-1 0 0,0-1 1 0 0,-1 1-1 0 0,1 0 1 0 0,0 0-1 0 0,-1 1 0 0 0,1-1 1 0 0,-1 0-1 0 0,0 1 1 0 0,0 0-1 0 0,0-1 1 0 0,0 1-1 0 0,0 0 1 0 0,2 5-1 0 0,0 2 42 0 0,-1 0 0 0 0,0 0 1 0 0,0 0-1 0 0,-1 0 0 0 0,-1 1 0 0 0,1-1 0 0 0,-2 1 1 0 0,1-1-1 0 0,-1 1 0 0 0,-3 13 0 0 0,3-23-42 0 0,0-1 0 0 0,0 1 0 0 0,-1 0 0 0 0,1-1 0 0 0,-1 1 0 0 0,1 0 0 0 0,-1-1 0 0 0,1 1 1 0 0,-1 0-1 0 0,1-1 0 0 0,-1 1 0 0 0,1-1 0 0 0,-1 1 0 0 0,0-1 0 0 0,1 1 0 0 0,-1-1 0 0 0,0 0 0 0 0,1 1 0 0 0,-1-1 0 0 0,0 0 0 0 0,0 1 0 0 0,1-1 0 0 0,-1 0 0 0 0,0 0 0 0 0,0 0 0 0 0,-1 1 0 0 0,1-1 5 0 0,-1 0-1 0 0,1 0 0 0 0,-1 0 1 0 0,1 0-1 0 0,0 0 0 0 0,-1 0 1 0 0,1 0-1 0 0,-1 0 0 0 0,1 0 1 0 0,0 0-1 0 0,-1-1 0 0 0,1 1 1 0 0,0-1-1 0 0,-1 1 0 0 0,-1-2 1 0 0,1 0-1 0 0,0-1-1 0 0,0 0 1 0 0,0 0 0 0 0,0 0-1 0 0,0 0 1 0 0,1 0 0 0 0,-1 0-1 0 0,1 0 1 0 0,0-1 0 0 0,-2-5-1 0 0,-5-39 85 0 0,7 45-91 0 0,-3-33 72 0 0,2-46 0 0 0,2 81-83 0 0,0 0-1 0 0,0 1 1 0 0,1-1 0 0 0,-1 0-1 0 0,0 0 1 0 0,1 1 0 0 0,-1-1-1 0 0,0 0 1 0 0,1 1-1 0 0,-1-1 1 0 0,1 1 0 0 0,-1-1-1 0 0,1 0 1 0 0,-1 1-1 0 0,1-1 1 0 0,0 1 0 0 0,-1 0-1 0 0,1-1 1 0 0,0 1 0 0 0,-1-1-1 0 0,1 1 1 0 0,0 0-1 0 0,0 0 1 0 0,-1-1 0 0 0,1 1-1 0 0,0 0 1 0 0,0 0 0 0 0,-1 0-1 0 0,1 0 1 0 0,0 0-1 0 0,1 0 1 0 0,31-1-279 0 0,-24 1 113 0 0,34 2-2074 0 0,-1 2-1 0 0,0 2 0 0 0,56 14 0 0 0,-51-9-557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28.8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186 104 8029 0 0,'-6'5'1116'0'0,"1"-1"0"0"0,-1 0 0 0 0,0 0 0 0 0,0-1 0 0 0,0 0 0 0 0,0 0 0 0 0,0 0 0 0 0,-1-1 0 0 0,1 0 0 0 0,-8 2 0 0 0,-4-2 640 0 0,1 0 1 0 0,-31-1 0 0 0,47-1-1736 0 0,0 0-1 0 0,0 0 1 0 0,0 0 0 0 0,-1 0-1 0 0,1 0 1 0 0,0 0 0 0 0,0-1 0 0 0,0 1-1 0 0,0 0 1 0 0,0-1 0 0 0,0 1-1 0 0,-1-1 1 0 0,1 0 0 0 0,0 1-1 0 0,0-1 1 0 0,1 0 0 0 0,-1 1 0 0 0,0-1-1 0 0,0 0 1 0 0,0 0 0 0 0,0 0-1 0 0,1 0 1 0 0,-1 0 0 0 0,0 0-1 0 0,1 0 1 0 0,-1 0 0 0 0,1 0-1 0 0,-1 0 1 0 0,1 0 0 0 0,-1 0 0 0 0,1-1-1 0 0,0 1 1 0 0,0 0 0 0 0,0 0-1 0 0,-1 0 1 0 0,1 0 0 0 0,0-1-1 0 0,0 1 1 0 0,1 0 0 0 0,-1 0-1 0 0,0-2 1 0 0,1-1-9 0 0,-1 0-1 0 0,1 1 1 0 0,0-1-1 0 0,0 1 1 0 0,0-1-1 0 0,0 1 0 0 0,1-1 1 0 0,-1 1-1 0 0,1 0 1 0 0,0 0-1 0 0,4-6 1 0 0,2 2-5 0 0,1 0 0 0 0,-1 1 0 0 0,1 0 0 0 0,1 0 0 0 0,-1 1 0 0 0,1 0 0 0 0,-1 1 0 0 0,1 0 0 0 0,1 1 0 0 0,-1 0 0 0 0,0 0 0 0 0,1 1 0 0 0,-1 0 0 0 0,1 1 0 0 0,0 0 0 0 0,-1 1 0 0 0,1 0 0 0 0,0 1 0 0 0,12 2 0 0 0,-19-2-1 0 0,0 1 0 0 0,-1-1 0 0 0,1 1-1 0 0,-1 0 1 0 0,1 0 0 0 0,-1 0-1 0 0,0 0 1 0 0,0 0 0 0 0,0 1-1 0 0,0-1 1 0 0,0 1 0 0 0,-1 0 0 0 0,1 0-1 0 0,-1 0 1 0 0,0 0 0 0 0,0 1-1 0 0,0-1 1 0 0,3 6 0 0 0,-2-2 12 0 0,0 1 1 0 0,0-1-1 0 0,-1 1 1 0 0,0-1-1 0 0,0 1 1 0 0,-1 0-1 0 0,0 0 1 0 0,0 8-1 0 0,-1-7-36 0 0,1 3-33 0 0,-1 0 0 0 0,-1-1 0 0 0,0 1 0 0 0,-4 13 0 0 0,5-25-62 0 0,0 1-1 0 0,0-1 0 0 0,0 0 1 0 0,-1 1-1 0 0,1-1 0 0 0,0 1 1 0 0,0-1-1 0 0,0 0 0 0 0,0 1 1 0 0,0-1-1 0 0,0 1 0 0 0,0-1 1 0 0,0 0-1 0 0,0 1 0 0 0,0-1 1 0 0,0 1-1 0 0,0-1 0 0 0,0 0 1 0 0,1 1-1 0 0,-1-1 0 0 0,0 1 1 0 0,0-1-1 0 0,0 0 0 0 0,0 1 1 0 0,1-1-1 0 0,-1 0 0 0 0,0 1 1 0 0,0-1-1 0 0,1 0 0 0 0,-1 1 1 0 0,0-1-1 0 0,1 0 0 0 0,12 2-4192 0 0,-8-3 4152 0 0,11 1-2402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29.4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34 148 9013 0 0,'-25'-6'3846'0'0,"24"6"-3636"0"0,1 0 0 0 0,-1-1 1 0 0,1 1-1 0 0,-1-1 0 0 0,1 1 0 0 0,-1 0 0 0 0,1-1 0 0 0,-1 1 0 0 0,1-1 0 0 0,-1 0 1 0 0,1 1-1 0 0,0-1 0 0 0,-1 1 0 0 0,1-1 0 0 0,0 1 0 0 0,-1-1 0 0 0,1 0 0 0 0,0 1 1 0 0,0-1-1 0 0,0 0 0 0 0,0 1 0 0 0,-1-1 0 0 0,1-1 0 0 0,1-18 2375 0 0,-1 14-1367 0 0,1 2-1008 0 0,0 1-1 0 0,0 0 0 0 0,0-1 1 0 0,0 1-1 0 0,0 0 0 0 0,1 0 1 0 0,-1 0-1 0 0,1 0 0 0 0,0 0 1 0 0,0 0-1 0 0,0 1 0 0 0,0-1 1 0 0,1 1-1 0 0,-1-1 0 0 0,1 1 1 0 0,-1 0-1 0 0,1 0 0 0 0,5-3 1 0 0,2-2-142 0 0,1 0-1 0 0,0 2 1 0 0,0-1 0 0 0,12-3 0 0 0,-11 5 4 0 0,0 2 0 0 0,0 0 0 0 0,0 0 0 0 0,1 1 0 0 0,-1 1 0 0 0,24 2 0 0 0,-35-2-63 0 0,1 0 0 0 0,-1 0 0 0 0,1 0-1 0 0,-1 1 1 0 0,0-1 0 0 0,1 0 0 0 0,-1 1-1 0 0,0-1 1 0 0,1 1 0 0 0,-1 0 0 0 0,0-1-1 0 0,0 1 1 0 0,0 0 0 0 0,0 0 0 0 0,1 0-1 0 0,-1 0 1 0 0,0 0 0 0 0,0 0 0 0 0,-1 0 0 0 0,1 0-1 0 0,0 0 1 0 0,0 0 0 0 0,0 0 0 0 0,-1 1-1 0 0,1-1 1 0 0,-1 0 0 0 0,1 1 0 0 0,0 1-1 0 0,0 3 78 0 0,0 1-1 0 0,0-1 1 0 0,-1 1-1 0 0,0 12 1 0 0,0-10 77 0 0,0-9-119 0 0,6-1-11 0 0,0 1 0 0 0,0-1 0 0 0,0 1 0 0 0,9 0 0 0 0,21 0-45 0 0,102-17-351 0 0,-44 17-3064 0 0,-92 0 3157 0 0,0 0 1 0 0,0 1 0 0 0,0-1 0 0 0,-1 0 0 0 0,1 1 0 0 0,0-1-1 0 0,0 1 1 0 0,0 0 0 0 0,-1 0 0 0 0,1-1 0 0 0,0 1 0 0 0,-1 0 0 0 0,1 0-1 0 0,0 1 1 0 0,-1-1 0 0 0,0 0 0 0 0,1 0 0 0 0,-1 1 0 0 0,0-1 0 0 0,1 1-1 0 0,0 2 1 0 0,4 4-2474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33.1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1631 5416 0 0,'57'-74'4844'0'0,"54"-94"0"0"0,-59 86-3212 0 0,121-186 660 0 0,291-434-2219 0 0,-442 671-80 0 0,81-110 116 0 0,-77 108 18 0 0,2 1 1 0 0,35-30 0 0 0,-55 54-64 0 0,-5 5-6 0 0,0 1 0 0 0,-1-1 0 0 0,1 1 0 0 0,0-1 0 0 0,0 1-1 0 0,0 0 1 0 0,1 0 0 0 0,-1 0 0 0 0,0 0 0 0 0,1 1-1 0 0,0-1 1 0 0,-1 1 0 0 0,7-2 0 0 0,-9 14 934 0 0,-4 51 409 0 0,-14 79 0 0 0,3-44-769 0 0,-45 356 906 0 0,30-242-1168 0 0,-21 206 79 0 0,30 12-194 0 0,18-447-255 0 0,-1 0 0 0 0,0 0 0 0 0,-11-32 1 0 0,13 47-1 0 0,-8-25-4 0 0,-2 1 1 0 0,-1-1 0 0 0,-1 2 0 0 0,-1 0 0 0 0,-1 1 0 0 0,-1 0 0 0 0,-2 1-1 0 0,0 1 1 0 0,-2 1 0 0 0,0 0 0 0 0,-1 2 0 0 0,-1 0 0 0 0,-32-21 0 0 0,-27-13-42 0 0,-114-56 0 0 0,-96-28 71 0 0,158 77 29 0 0,93 45-38 0 0,30 12-13 0 0,-1 0 1 0 0,1 0-1 0 0,0-1 1 0 0,0 0-1 0 0,0-1 1 0 0,1 0-1 0 0,-14-11 1 0 0,22 16-6 0 0,0 0 1 0 0,0 0 0 0 0,0 0 0 0 0,0 0 0 0 0,0 0 0 0 0,0 0 0 0 0,0 0 0 0 0,1 0 0 0 0,-1-1 0 0 0,0 1 0 0 0,1 0 0 0 0,-1 0-1 0 0,1 0 1 0 0,-1-1 0 0 0,1 1 0 0 0,0 0 0 0 0,0-1 0 0 0,-1 1 0 0 0,1 0 0 0 0,0-1 0 0 0,0 1 0 0 0,0-1 0 0 0,1 1 0 0 0,-1 0 0 0 0,0-1-1 0 0,0 1 1 0 0,1 0 0 0 0,-1 0 0 0 0,1-1 0 0 0,-1 1 0 0 0,1 0 0 0 0,-1 0 0 0 0,1-1 0 0 0,0 1 0 0 0,0 0 0 0 0,-1 0 0 0 0,1 0-1 0 0,0 0 1 0 0,0 0 0 0 0,0 0 0 0 0,0 0 0 0 0,0 1 0 0 0,0-1 0 0 0,2-1 0 0 0,6-3-1 0 0,0 0 0 0 0,0 0 0 0 0,1 1 0 0 0,15-6 1 0 0,-19 8 0 0 0,256-72-71 0 0,9 21-47 0 0,-148 30 86 0 0,-16 2-24 0 0,282-49-47 0 0,-273 54 59 0 0,159 0-1 0 0,-239 14 30 0 0,-26 1 7 0 0,-1 0 0 0 0,1 1 1 0 0,0 0-1 0 0,0 1 1 0 0,0 0-1 0 0,12 3 1 0 0,-20-4 5 0 0,-1 1 0 0 0,0 0 1 0 0,0 0-1 0 0,0-1 0 0 0,0 1 1 0 0,0 0-1 0 0,0 0 0 0 0,0 0 0 0 0,0 0 1 0 0,-1 1-1 0 0,1-1 0 0 0,0 0 1 0 0,-1 0-1 0 0,1 0 0 0 0,0 0 1 0 0,-1 1-1 0 0,1-1 0 0 0,-1 0 0 0 0,0 1 1 0 0,0-1-1 0 0,1 0 0 0 0,-1 3 1 0 0,0-1-2 0 0,0 0 1 0 0,1 0-1 0 0,-1 0 0 0 0,-1 0 1 0 0,1 0-1 0 0,0 0 1 0 0,-1 0-1 0 0,0-1 1 0 0,1 1-1 0 0,-3 4 0 0 0,-2 0 5 0 0,-1-1-1 0 0,1 1 0 0 0,-1-2 0 0 0,0 1 0 0 0,-1-1 0 0 0,0 0 1 0 0,1 0-1 0 0,-2 0 0 0 0,-14 6 0 0 0,6-2 5 0 0,-314 154 206 0 0,183-96-115 0 0,126-57-87 0 0,-346 170 155 0 0,14 25-58 0 0,339-196-121 0 0,-42 30-18 0 0,52-35-1 0 0,-1-1 1 0 0,1 1-1 0 0,0 0 0 0 0,0 0 0 0 0,1 1 1 0 0,-1-1-1 0 0,1 1 0 0 0,-5 9 0 0 0,7-13-48 0 0,1-1 0 0 0,-1 1-1 0 0,1 0 1 0 0,-1 0-1 0 0,1-1 1 0 0,0 1-1 0 0,0 0 1 0 0,-1-1-1 0 0,1 1 1 0 0,0 0-1 0 0,0 0 1 0 0,0 0-1 0 0,0-1 1 0 0,0 1-1 0 0,0 0 1 0 0,0 0-1 0 0,0 0 1 0 0,0-1-1 0 0,0 1 1 0 0,0 0-1 0 0,0 0 1 0 0,0 0-1 0 0,1-1 1 0 0,-1 1-1 0 0,0 0 1 0 0,1 0-1 0 0,-1-1 1 0 0,1 1-1 0 0,-1 0 1 0 0,1-1-1 0 0,-1 1 1 0 0,1-1-1 0 0,-1 1 1 0 0,1 0-1 0 0,-1-1 1 0 0,1 1-1 0 0,0-1 1 0 0,-1 0-1 0 0,1 1 1 0 0,0-1-1 0 0,-1 1 1 0 0,1-1-1 0 0,0 0 1 0 0,0 0-1 0 0,-1 1 1 0 0,1-1-1 0 0,0 0 1 0 0,0 0-1 0 0,0 0 1 0 0,-1 0-1 0 0,2 0 1 0 0,4 0-540 0 0,1 0 1 0 0,-1-1-1 0 0,0 1 0 0 0,0-1 1 0 0,11-4-1 0 0,19-9-1870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2:0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1380 7697 0 0,'-2'-3'343'0'0,"0"-1"590"0"0,0 1-1 0 0,0-1 1 0 0,0 1 0 0 0,0-1 0 0 0,0 0 0 0 0,1 1 0 0 0,0-1 0 0 0,0 0 0 0 0,0 0 0 0 0,0 0-1 0 0,0 0 1 0 0,1-5 0 0 0,0 7-685 0 0,1-37 3225 0 0,0 34-3392 0 0,0 1 1 0 0,0-1-1 0 0,0 0 0 0 0,1 1 1 0 0,-1-1-1 0 0,1 1 1 0 0,0-1-1 0 0,0 1 0 0 0,6-7 1 0 0,22-31-23 0 0,3 2 0 0 0,1 2 0 0 0,2 1 0 0 0,1 1 0 0 0,2 3 0 0 0,1 1 0 0 0,50-30 0 0 0,-21 20-66 0 0,2 4 0 0 0,2 2 0 0 0,138-46 0 0 0,-85 39 0 0 0,101-30 131 0 0,-179 60-83 0 0,2 3 1 0 0,88-8-1 0 0,158 16-58 0 0,-280 4 24 0 0,0 0 1 0 0,0 0-1 0 0,-1 2 0 0 0,1 0 0 0 0,-1 0 0 0 0,0 2 0 0 0,0 0 0 0 0,19 10 1 0 0,-1 4 167 0 0,-1 1 1 0 0,37 32 0 0 0,-57-42-114 0 0,1-2 0 0 0,0 0 0 0 0,1 0 0 0 0,0-2 0 0 0,0 1 0 0 0,1-2 0 0 0,0 0 0 0 0,0-1 0 0 0,0 0 0 0 0,1-1 0 0 0,0-1 0 0 0,-1 0 0 0 0,31 0 0 0 0,-4-2-14 0 0,0-1 0 0 0,0-3 0 0 0,-1-1 0 0 0,69-16 0 0 0,270-91 19 0 0,183-44-82 0 0,-487 142 24 0 0,2 3-1 0 0,-1 3 0 0 0,96 4 0 0 0,-159 4 8 0 0,1 1 1 0 0,-1 0-1 0 0,0 1 0 0 0,0 1 0 0 0,0 0 1 0 0,0 1-1 0 0,-1 0 0 0 0,25 14 1 0 0,5 6 68 0 0,49 41 1 0 0,-10-8 16 0 0,-61-45-87 0 0,1 0-1 0 0,0-1 1 0 0,1-1-1 0 0,0-1 1 0 0,0-1-1 0 0,1-1 1 0 0,1-1-1 0 0,-1-2 1 0 0,1 0-1 0 0,0-1 1 0 0,36 0-1 0 0,8-2-5 0 0,0-4 0 0 0,-1-2-1 0 0,70-14 1 0 0,27-17 9 0 0,213-41 63 0 0,-275 61-55 0 0,177-4 0 0 0,-270 19-26 0 0,28-1 2 0 0,0 1 0 0 0,0 2 0 0 0,0 2 1 0 0,71 17-1 0 0,-23 6-1 0 0,-10-3-1 0 0,106 20 0 0 0,83-19-1 0 0,3-23 2 0 0,-172-2-1 0 0,204-19 3 0 0,2-22-7 0 0,-44 6-3 0 0,-41 14 74 0 0,362 12 1 0 0,-498 16 33 0 0,113 25-1 0 0,-37-5-5 0 0,145-3 15 0 0,3-23-29 0 0,-295-1-79 0 0,281-22 52 0 0,-1-23-17 0 0,-163 24-32 0 0,246-41-9 0 0,563-77-8 0 0,-366 82 39 0 0,567-72 129 0 0,-840 81-154 0 0,249-36 5 0 0,4 30-3 0 0,3 52-8 0 0,-392 10 5 0 0,137 3 5 0 0,427-29-5 0 0,312-18-1 0 0,-957 36 0 0 0,283 5-1 0 0,-252 2 2 0 0,140 26-1 0 0,-18 17 5 0 0,155 25-15 0 0,527-10 1 0 0,-81-11 3 0 0,-711-36 2 0 0,-1 5 0 0 0,0 6 0 0 0,160 60 0 0 0,-164-51 9 0 0,0-5 0 0 0,3-5 1 0 0,0-6-1 0 0,1-5 0 0 0,174 2 1 0 0,786-38-20 0 0,-287-3 50 0 0,-708 25-50 0 0,110 17 1 0 0,81 29-10 0 0,-247-43 23 0 0,8 1 2 0 0,62 19 0 0 0,-89-22-1 0 0,0 1-1 0 0,-1 1 0 0 0,1 0 1 0 0,-1 0-1 0 0,0 1 0 0 0,0 0 1 0 0,-1 1-1 0 0,0 0 0 0 0,10 11 1 0 0,-9-8-2 0 0,0-1 1 0 0,1 0 0 0 0,0 0-1 0 0,1-1 1 0 0,-1-1 0 0 0,19 9-1 0 0,83 28-3 0 0,-15-6 3 0 0,-94-37 1 0 0,0 0 1 0 0,0 0-1 0 0,0 1 1 0 0,0 0-1 0 0,-1 0 1 0 0,1 0-1 0 0,-1 1 1 0 0,0-1 0 0 0,0 1-1 0 0,0 0 1 0 0,-1 0-1 0 0,1 1 1 0 0,-1-1-1 0 0,0 1 1 0 0,0-1-1 0 0,-1 1 1 0 0,1 0-1 0 0,-1 0 1 0 0,0 0-1 0 0,2 8 1 0 0,13 37 6 0 0,33 64-1 0 0,-35-82-6 0 0,3 14 5 0 0,-1 1 1 0 0,13 60-1 0 0,-27-94-7 0 0,-1 0 1 0 0,0 0 0 0 0,-1 0-1 0 0,-1 1 1 0 0,0-1-1 0 0,-1 0 1 0 0,0 0 0 0 0,-1 0-1 0 0,0 0 1 0 0,-1 0-1 0 0,0 0 1 0 0,-1 0 0 0 0,-1-1-1 0 0,-7 15 1 0 0,5-11 1 0 0,-58 125-7 0 0,54-122 6 0 0,-1 0 0 0 0,0-1 1 0 0,-2 0-1 0 0,-29 31 0 0 0,-65 48 7 0 0,-181 127 0 0 0,233-188 1 0 0,0-2-1 0 0,-2-3 1 0 0,-123 47 0 0 0,63-39 4 0 0,-145 29-1 0 0,188-55 39 0 0,-148 9-1 0 0,-80-21-72 0 0,147-3-29 0 0,-339-20 78 0 0,163 3-6 0 0,-16 3-22 0 0,-372-7-6 0 0,-625 43-10 0 0,1010-13 16 0 0,-554 13 7 0 0,-853 16 0 0 0,1379-32 4 0 0,-487 12 0 0 0,-842 33-8 0 0,1002-26 40 0 0,-423 8-40 0 0,330-27-27 0 0,-1284 24-23 0 0,-20 34 45 0 0,1548-48 10 0 0,-592 6-7 0 0,268-30-37 0 0,-326-13-29 0 0,412 7-24 0 0,282 4 84 0 0,-276-40 19 0 0,399 20-18 0 0,-291-49 17 0 0,490 47 49 0 0,-299-100-1 0 0,437 119-45 0 0,0 0-1 0 0,1-3 1 0 0,0-1-1 0 0,2-1 1 0 0,0-2 0 0 0,2-1-1 0 0,0-1 1 0 0,1-2 0 0 0,2-1-1 0 0,1-1 1 0 0,1-1-1 0 0,-34-51 1 0 0,51 66-10 0 0,1 0 1 0 0,0-1-1 0 0,1 1 1 0 0,0-1-1 0 0,1-1 0 0 0,1 1 1 0 0,0-1-1 0 0,1 1 0 0 0,1-1 1 0 0,1 0-1 0 0,0 0 1 0 0,1-16-1 0 0,0 20 3 0 0,1 1-1 0 0,0-1 1 0 0,1 1-1 0 0,0 0 1 0 0,0 0-1 0 0,1 0 1 0 0,1 0-1 0 0,0 0 1 0 0,0 1-1 0 0,10-16 1 0 0,0 1-61 0 0,-9 17-33 0 0,0 0-1 0 0,-1 0 1 0 0,1 0 0 0 0,-2-1 0 0 0,1 0-1 0 0,-1 0 1 0 0,0 0 0 0 0,-1 0 0 0 0,2-16-1 0 0,-4 24 8 0 0,0 1-1 0 0,0-1 1 0 0,0 0-1 0 0,0 1 1 0 0,-1-1-1 0 0,1 1 1 0 0,0-1-1 0 0,0 1 1 0 0,-1-1-1 0 0,1 1 1 0 0,0-1-1 0 0,-1 1 1 0 0,1-1-1 0 0,0 1 1 0 0,-1-1 0 0 0,1 1-1 0 0,-1 0 1 0 0,1-1-1 0 0,0 1 1 0 0,-1 0-1 0 0,1-1 1 0 0,-1 1-1 0 0,0 0 1 0 0,1 0-1 0 0,-1-1 1 0 0,1 1-1 0 0,-1 0 1 0 0,0 0-1 0 0,-19-4-1265 0 0,15 4 1010 0 0,-71-7-4186 0 0,29 4 1422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39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634 0 7177 0 0,'-23'54'6208'0'0,"-47"77"1"0"0,-42 44-1757 0 0,-2 2-3318 0 0,56-78-782 0 0,-171 261 591 0 0,225-354-916 0 0,3-3-16 0 0,-1-1 0 0 0,1 0 1 0 0,0 0-1 0 0,-1-1 0 0 0,1 1 0 0 0,-1 0 1 0 0,1 0-1 0 0,-1-1 0 0 0,0 1 1 0 0,0-1-1 0 0,0 1 0 0 0,-3 0 0 0 0,5-2-10 0 0,0-1-1 0 0,0 1 1 0 0,0-1-1 0 0,1 1 1 0 0,-1-1-1 0 0,0 1 0 0 0,0-1 1 0 0,0 1-1 0 0,0-1 1 0 0,0 1-1 0 0,1-1 0 0 0,-1 1 1 0 0,0-1-1 0 0,0 1 1 0 0,1-1-1 0 0,-1 1 0 0 0,0-1 1 0 0,1 1-1 0 0,-1 0 1 0 0,0-1-1 0 0,1 1 1 0 0,-1 0-1 0 0,1-1 0 0 0,-1 1 1 0 0,0 0-1 0 0,1-1 1 0 0,-1 1-1 0 0,1 0 0 0 0,-1 0 1 0 0,1 0-1 0 0,-1-1 1 0 0,1 1-1 0 0,0 0 0 0 0,1 0 4 0 0,0 0-1 0 0,0 0 1 0 0,0 0-1 0 0,0 1 0 0 0,0-1 1 0 0,0 1-1 0 0,0-1 1 0 0,0 1-1 0 0,0 0 1 0 0,0-1-1 0 0,-1 1 0 0 0,1 0 1 0 0,0 0-1 0 0,0 0 1 0 0,-1 1-1 0 0,1-1 0 0 0,-1 0 1 0 0,1 1-1 0 0,-1-1 1 0 0,0 0-1 0 0,1 1 0 0 0,-1 0 1 0 0,0-1-1 0 0,0 1 1 0 0,0 0-1 0 0,1 3 0 0 0,129 220 190 0 0,-53-85-54 0 0,249 398 475 0 0,-323-532-605 0 0,-1-2 7 0 0,0 1 1 0 0,-1-1 0 0 0,1 1 0 0 0,-1 0 0 0 0,0 0-1 0 0,0 0 1 0 0,0 0 0 0 0,0 6 0 0 0,-2-10 2 0 0,0-30-9 0 0,-1-49 5 0 0,3-87-18 0 0,0 135-9 0 0,2 1 1 0 0,1-1-1 0 0,13-45 0 0 0,5 12-24 0 0,2 1 1 0 0,62-110-1 0 0,91-101 20 0 0,-55 114 20 0 0,-122 159-2 0 0,0-1 1 0 0,-1 0 0 0 0,1 0-1 0 0,0 0 1 0 0,0 0 0 0 0,0 0-1 0 0,-1 0 1 0 0,1 0 0 0 0,-1 0-1 0 0,1-1 1 0 0,-1 1 0 0 0,1 0-1 0 0,-1 0 1 0 0,0 0 0 0 0,1-1-1 0 0,-1 1 1 0 0,0 0 0 0 0,0 0-1 0 0,0 0 1 0 0,0-1 0 0 0,0 1-1 0 0,0 0 1 0 0,0 0 0 0 0,0-1-1 0 0,-1 1 1 0 0,1 0 0 0 0,0 0-1 0 0,-1-2 1 0 0,-1 1 4 0 0,0 1-1 0 0,0-1 1 0 0,0 0-1 0 0,0 1 1 0 0,0 0-1 0 0,0-1 1 0 0,0 1-1 0 0,-1 0 1 0 0,1 0-1 0 0,0 0 1 0 0,-1 0-1 0 0,-3 0 1 0 0,-2-2-7 0 0,1 0 1 0 0,0-1 0 0 0,0 0 0 0 0,0 0-1 0 0,0-1 1 0 0,0 0 0 0 0,1 0 0 0 0,0 0 0 0 0,0-1-1 0 0,1 0 1 0 0,-1 0 0 0 0,1 0 0 0 0,-7-12-1 0 0,-5-10 0 0 0,-26-58-1 0 0,41 81 2 0 0,-76-194-1 0 0,67 161 3 0 0,1 1 0 0 0,2-2 0 0 0,-5-55 0 0 0,13 85-189 0 0,-3-23 512 0 0,3 31-421 0 0,0 0 0 0 0,-1 0 0 0 0,1 0 0 0 0,0 1-1 0 0,0-1 1 0 0,-1 0 0 0 0,1 0 0 0 0,0 1 0 0 0,-1-1 0 0 0,1 0 0 0 0,0 0-1 0 0,-1 1 1 0 0,1-1 0 0 0,-1 1 0 0 0,1-1 0 0 0,-1 0 0 0 0,0 1 0 0 0,1-1 0 0 0,-1 1-1 0 0,1-1 1 0 0,-1 1 0 0 0,0-1 0 0 0,0 1 0 0 0,1 0 0 0 0,-1-1 0 0 0,0 1-1 0 0,0 0 1 0 0,1 0 0 0 0,-3-1 0 0 0,2 1-115 0 0,-1 0-158 0 0,0 0 0 0 0,-1 0 0 0 0,1 0 0 0 0,0 0-1 0 0,0 1 1 0 0,-1-1 0 0 0,1 1 0 0 0,0-1 0 0 0,0 1 0 0 0,0 0 0 0 0,0-1-1 0 0,0 1 1 0 0,-3 2 0 0 0,-10 7-2211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50.9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165 133 7177 0 0,'-16'5'1793'0'0,"0"-2"1"0"0,1 0-1 0 0,-1-1 1 0 0,0 0-1 0 0,0-2 1 0 0,0 0-1 0 0,-21-2 1 0 0,36 1-1685 0 0,0 1 1 0 0,0 0 0 0 0,0-1-1 0 0,0 1 1 0 0,0-1 0 0 0,1 0-1 0 0,-1 1 1 0 0,0-1 0 0 0,0 0 0 0 0,0 0-1 0 0,1 1 1 0 0,-1-1 0 0 0,0 0-1 0 0,1 0 1 0 0,-1 0 0 0 0,1 0-1 0 0,-1 0 1 0 0,1 0 0 0 0,0 0-1 0 0,-1 0 1 0 0,1 0 0 0 0,0 0-1 0 0,-1 0 1 0 0,1-2 0 0 0,0 2-75 0 0,-1-1-1 0 0,1 0 1 0 0,0 0 0 0 0,0 0 0 0 0,0 0-1 0 0,0 1 1 0 0,1-1 0 0 0,-1 0 0 0 0,0 0-1 0 0,1 0 1 0 0,-1 1 0 0 0,1-1 0 0 0,0 0 0 0 0,1-2-1 0 0,2-1-13 0 0,0 1 0 0 0,1 0-1 0 0,-1 0 1 0 0,1 0 0 0 0,0 0 0 0 0,0 1-1 0 0,1 0 1 0 0,-1 0 0 0 0,9-3 0 0 0,56-19 29 0 0,-42 17-35 0 0,1 2-1 0 0,-1 1 0 0 0,33-2 0 0 0,87 4-22 0 0,-147 3 8 0 0,10 0 4 0 0,-1 0 0 0 0,1 1 1 0 0,0 0-1 0 0,20 5 0 0 0,-29-6 23 0 0,0 1-1 0 0,0 0 1 0 0,0-1 0 0 0,0 1-1 0 0,0 0 1 0 0,0 0 0 0 0,0 0-1 0 0,-1 0 1 0 0,1 0-1 0 0,0 0 1 0 0,-1 1 0 0 0,1-1-1 0 0,-1 1 1 0 0,1-1 0 0 0,-1 1-1 0 0,0-1 1 0 0,1 1 0 0 0,-1 0-1 0 0,0-1 1 0 0,0 1-1 0 0,0 0 1 0 0,-1 0 0 0 0,1 0-1 0 0,0 0 1 0 0,-1 0 0 0 0,1 0-1 0 0,-1 0 1 0 0,1 0 0 0 0,-1 0-1 0 0,0 0 1 0 0,0 0-1 0 0,-1 4 1 0 0,1-5-13 0 0,0-1 1 0 0,0 1-1 0 0,-1-1 0 0 0,1 1 0 0 0,-1-1 1 0 0,1 1-1 0 0,0-1 0 0 0,-1 1 0 0 0,1-1 1 0 0,-1 1-1 0 0,1-1 0 0 0,-1 1 0 0 0,1-1 1 0 0,-1 0-1 0 0,0 1 0 0 0,1-1 1 0 0,-1 0-1 0 0,1 0 0 0 0,-1 1 0 0 0,0-1 1 0 0,1 0-1 0 0,-1 0 0 0 0,0 0 0 0 0,1 0 1 0 0,-1 0-1 0 0,0 0 0 0 0,0 0 0 0 0,-26 0 174 0 0,19 0-118 0 0,-2 0-150 0 0,5 1 139 0 0,-1-1 0 0 0,1 0 0 0 0,0-1 0 0 0,0 1 0 0 0,0-1 0 0 0,-10-3 0 0 0,14 4-130 0 0,0-1 1 0 0,-1 0-1 0 0,1 0 1 0 0,0 1 0 0 0,0-1-1 0 0,-1 0 1 0 0,1 0-1 0 0,0-1 1 0 0,0 1 0 0 0,0 0-1 0 0,0 0 1 0 0,0 0 0 0 0,0-1-1 0 0,1 1 1 0 0,-1 0-1 0 0,0-1 1 0 0,1 1 0 0 0,-1-1-1 0 0,1 1 1 0 0,-1-1-1 0 0,1 1 1 0 0,0-1 0 0 0,-1 1-1 0 0,1-1 1 0 0,0 1-1 0 0,0-1 1 0 0,1-2 0 0 0,38 0-6692 0 0,-20 4 4235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51.6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135 165 7021 0 0,'-1'-21'1662'0'0,"1"-22"4008"0"0,0 41-5183 0 0,0-1 0 0 0,1 0 1 0 0,-1 1-1 0 0,1-1 0 0 0,0 1 0 0 0,-1-1 0 0 0,1 1 0 0 0,0-1 0 0 0,1 1 0 0 0,-1 0 1 0 0,0 0-1 0 0,3-4 0 0 0,-3 5-332 0 0,-1 1 1 0 0,1 0-1 0 0,-1 0 0 0 0,0-1 1 0 0,1 1-1 0 0,-1 0 0 0 0,0 0 1 0 0,1-1-1 0 0,-1 1 1 0 0,0-1-1 0 0,1 1 0 0 0,-1 0 1 0 0,0-1-1 0 0,0 1 0 0 0,0-1 1 0 0,1 1-1 0 0,-1 0 1 0 0,0-1-1 0 0,0 1 0 0 0,0-1 1 0 0,0 1-1 0 0,0-1 0 0 0,0 1 1 0 0,0-1-1 0 0,0 1 1 0 0,0-1-1 0 0,-12 3 1338 0 0,-30 17-1845 0 0,28-12 833 0 0,6-4-413 0 0,0 0-1 0 0,-1 0 0 0 0,1-1 1 0 0,0 0-1 0 0,-1 0 1 0 0,0-1-1 0 0,-15 1 0 0 0,23-2-19 0 0,1-1-44 0 0,0 0 0 0 0,0 1 0 0 0,0-1 0 0 0,0 1 0 0 0,0-1 0 0 0,0 1 0 0 0,0-1 0 0 0,0 0 0 0 0,1 1 0 0 0,-1-1 0 0 0,0 1 0 0 0,0-1 0 0 0,0 1 0 0 0,1-1 0 0 0,-1 1 0 0 0,0-1 0 0 0,1 1 0 0 0,-1-1 0 0 0,5-4-1 0 0,0 0 0 0 0,0 1 0 0 0,1 0 1 0 0,-1 0-1 0 0,1 1 0 0 0,-1-1 0 0 0,8-2 1 0 0,47-18 15 0 0,-39 17-11 0 0,1 1-1 0 0,0 1 1 0 0,0 1-1 0 0,22-1 0 0 0,91 1-6 0 0,-111 4 5 0 0,-14 0-8 0 0,1 1 0 0 0,-1 0 0 0 0,13 3 0 0 0,-19-4 7 0 0,-1 1 0 0 0,0 0-1 0 0,0 0 1 0 0,0 0 0 0 0,1 1-1 0 0,-1-1 1 0 0,-1 1 0 0 0,1-1 0 0 0,0 1-1 0 0,0 0 1 0 0,-1 0 0 0 0,1 0-1 0 0,-1 1 1 0 0,4 3 0 0 0,-6-6 5 0 0,1 1 1 0 0,-1-1-1 0 0,1 1 0 0 0,-1-1 1 0 0,0 1-1 0 0,0-1 0 0 0,1 1 1 0 0,-1-1-1 0 0,0 1 0 0 0,0 0 1 0 0,1-1-1 0 0,-1 1 0 0 0,0-1 1 0 0,0 1-1 0 0,0 0 0 0 0,0-1 1 0 0,0 1-1 0 0,0 0 1 0 0,0-1-1 0 0,0 1 0 0 0,0-1 1 0 0,0 1-1 0 0,0 0 0 0 0,-1-1 1 0 0,1 1-1 0 0,0-1 0 0 0,-1 2 1 0 0,1-1 0 0 0,-1-1 0 0 0,0 1 0 0 0,0 0 1 0 0,0 0-1 0 0,0-1 0 0 0,0 1 0 0 0,0 0 1 0 0,0-1-1 0 0,0 1 0 0 0,0-1 0 0 0,0 1 1 0 0,0-1-1 0 0,-2 1 0 0 0,-41 3 136 0 0,38-3-112 0 0,-100 2-285 0 0,106-3 166 0 0,0 0 0 0 0,0 1 1 0 0,0-1-1 0 0,0 0 0 0 0,0 0 0 0 0,0 0 0 0 0,0 1 0 0 0,0-1 0 0 0,0 0 1 0 0,0 0-1 0 0,0 0 0 0 0,0 1 0 0 0,0-1 0 0 0,0 0 0 0 0,0 0 0 0 0,0 0 1 0 0,0 1-1 0 0,0-1 0 0 0,0 0 0 0 0,0 0 0 0 0,0 0 0 0 0,0 1 0 0 0,0-1 1 0 0,0 0-1 0 0,1 0 0 0 0,-1 0 0 0 0,0 0 0 0 0,0 1 0 0 0,0-1 0 0 0,0 0 1 0 0,0 0-1 0 0,1 0 0 0 0,-1 0 0 0 0,0 0 0 0 0,0 1 0 0 0,0-1 0 0 0,1 0 1 0 0,-1 0-1 0 0,0 0 0 0 0,0 0 0 0 0,0 0 0 0 0,1 0 0 0 0,-1 0 0 0 0,0 0 1 0 0,0 0-1 0 0,0 0 0 0 0,1 0 0 0 0,-1 0 0 0 0,37 0-3941 0 0,-11 0 1416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7:52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154 129 8245 0 0,'-30'-2'8682'0'0,"-1"3"-3521"0"0,19 0-4240 0 0,1 0 0 0 0,-1-1 0 0 0,0-1 1 0 0,-12-2-1 0 0,23 3-904 0 0,0 0 1 0 0,0 0 0 0 0,0-1-1 0 0,0 1 1 0 0,0 0-1 0 0,0-1 1 0 0,0 1-1 0 0,0-1 1 0 0,0 1 0 0 0,0-1-1 0 0,0 0 1 0 0,1 1-1 0 0,-1-1 1 0 0,0 0 0 0 0,0 1-1 0 0,1-1 1 0 0,-1 0-1 0 0,0 0 1 0 0,1 0 0 0 0,-1 0-1 0 0,1 1 1 0 0,-1-1-1 0 0,1 0 1 0 0,-1 0 0 0 0,1 0-1 0 0,0 0 1 0 0,0 0-1 0 0,-1 0 1 0 0,1 0-1 0 0,0 0 1 0 0,0 0 0 0 0,0 0-1 0 0,0-2 1 0 0,0 1-10 0 0,1 0 0 0 0,-1 1 0 0 0,0-1 0 0 0,1 0 0 0 0,-1 0 0 0 0,1 1 1 0 0,0-1-1 0 0,0 0 0 0 0,-1 1 0 0 0,1-1 0 0 0,0 1 0 0 0,0-1 0 0 0,1 1 0 0 0,-1 0 0 0 0,0-1 1 0 0,0 1-1 0 0,1 0 0 0 0,1-2 0 0 0,13-6-4 0 0,0 0 1 0 0,1 1-1 0 0,0 1 1 0 0,1 1-1 0 0,-1 0 1 0 0,1 1-1 0 0,37-4 1 0 0,3 3-8 0 0,69 3 1 0 0,-117 3 4 0 0,-5 0 0 0 0,-1 0 1 0 0,0 0-1 0 0,0 1 1 0 0,1-1 0 0 0,-1 1-1 0 0,0 0 1 0 0,0 0 0 0 0,0 1-1 0 0,0-1 1 0 0,7 4 0 0 0,-10-4-1 0 0,0 0 1 0 0,1 0 0 0 0,-1 0-1 0 0,0 0 1 0 0,0 1 0 0 0,0-1-1 0 0,0 0 1 0 0,0 0 0 0 0,0 1-1 0 0,0-1 1 0 0,0 1 0 0 0,-1-1-1 0 0,1 1 1 0 0,0-1 0 0 0,-1 1-1 0 0,1 0 1 0 0,-1-1 0 0 0,0 1-1 0 0,0-1 1 0 0,1 1 0 0 0,-1 0-1 0 0,0-1 1 0 0,0 1 0 0 0,-1 0-1 0 0,1-1 1 0 0,0 1 0 0 0,0 0-1 0 0,-1-1 1 0 0,0 3 0 0 0,0-2-161 0 0,0 1-1 0 0,1-1 1 0 0,-1 1-1 0 0,1 0 1 0 0,0 0 0 0 0,-1-1-1 0 0,1 1 1 0 0,0 0 0 0 0,1 0-1 0 0,-1-1 1 0 0,0 1 0 0 0,1 0-1 0 0,0-1 1 0 0,1 5 0 0 0,-1-6-24 0 0,0 0-1 0 0,0 1 1 0 0,0-1 0 0 0,0 1 0 0 0,1-1 0 0 0,-1 0-1 0 0,0 0 1 0 0,1 0 0 0 0,-1 0 0 0 0,1 0 0 0 0,-1 0 0 0 0,1 0-1 0 0,0 0 1 0 0,-1-1 0 0 0,1 1 0 0 0,0-1 0 0 0,0 1-1 0 0,-1-1 1 0 0,1 0 0 0 0,0 0 0 0 0,0 1 0 0 0,2-1 0 0 0,26 0-2075 0 0,4 0-384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8:39.5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315 0 7157 0 0,'-1'3'395'0'0,"1"0"-1"0"0,-1 1 1 0 0,0-1 0 0 0,0 0 0 0 0,0 0 0 0 0,-1 0 0 0 0,1 0-1 0 0,-1 0 1 0 0,1-1 0 0 0,-1 1 0 0 0,0 0 0 0 0,0-1 0 0 0,0 1 0 0 0,0-1-1 0 0,-1 0 1 0 0,1 0 0 0 0,-1 0 0 0 0,1 0 0 0 0,-4 2 0 0 0,-6 4 646 0 0,-1 0 0 0 0,0-1 0 0 0,-14 5 0 0 0,5-4-691 0 0,1-1-1 0 0,-1-1 1 0 0,0-1-1 0 0,-1-1 0 0 0,1-1 1 0 0,-1-1-1 0 0,-33-1 0 0 0,56-2-615 0 0,-1 0 0 0 0,1 0 0 0 0,0 0 0 0 0,0 0 0 0 0,0-1 0 0 0,0 1 0 0 0,0 0 0 0 0,0 0 0 0 0,0 0 0 0 0,0 0 0 0 0,0 0 0 0 0,1-2 0 0 0,1 0-68 0 0,-1 0 0 0 0,1 0 0 0 0,0 0 0 0 0,0 0-1 0 0,0 0 1 0 0,0 1 0 0 0,0-1 0 0 0,0 1 0 0 0,5-4 0 0 0,-4 4 76 0 0,22-21-2057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8:41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919 236 6741 0 0,'-19'4'1203'0'0,"0"0"-1"0"0,0 1 1 0 0,0 1 0 0 0,0 1 0 0 0,-31 16 0 0 0,-128 97 4292 0 0,125-77-4761 0 0,-55 56 0 0 0,70-59-622 0 0,2 2 0 0 0,1 1-1 0 0,2 2 1 0 0,2 1 0 0 0,-42 87-1 0 0,38-55 184 0 0,3 1-1 0 0,5 1 0 0 0,2 2 0 0 0,4 0 0 0 0,4 2 0 0 0,3 0 1 0 0,-3 128-1 0 0,19 89 142 0 0,2-248-376 0 0,2 0 0 0 0,2-1 1 0 0,26 85-1 0 0,-9-70-2 0 0,2-1 0 0 0,3-1 0 0 0,3-2-1 0 0,2-1 1 0 0,4-2 0 0 0,1-1 0 0 0,4-2-1 0 0,2-3 1 0 0,73 69 0 0 0,-57-66 66 0 0,2-4-1 0 0,3-3 1 0 0,1-2 0 0 0,3-3 0 0 0,2-4-1 0 0,1-3 1 0 0,138 50 0 0 0,-151-68-83 0 0,1-3 1 0 0,1-2 0 0 0,0-4-1 0 0,1-2 1 0 0,89 1 0 0 0,-130-9-39 0 0,160-4 5 0 0,-145 0-8 0 0,-1-1 0 0 0,69-17-1 0 0,-28-4 21 0 0,0-3 0 0 0,105-54 0 0 0,138-96 67 0 0,-292 161-81 0 0,64-38 20 0 0,103-80-1 0 0,-161 106-22 0 0,-1 0 0 0 0,-1-2-1 0 0,-2-2 1 0 0,-1 0 0 0 0,42-64-1 0 0,-42 46 7 0 0,-2 0 0 0 0,-3-2 0 0 0,-2-1 0 0 0,-2-1-1 0 0,-3-1 1 0 0,-2 0 0 0 0,8-62 0 0 0,-6-11 46 0 0,-5-1 1 0 0,-6-140-1 0 0,-8 233-34 0 0,-3-1-1 0 0,0 1 0 0 0,-3 0 1 0 0,-1 1-1 0 0,-2 0 1 0 0,-1 0-1 0 0,-29-62 0 0 0,-7 0 41 0 0,-4 2 0 0 0,-4 2 0 0 0,-4 3 0 0 0,-4 3 0 0 0,-4 2 0 0 0,-100-98 0 0 0,77 92 100 0 0,-143-113 0 0 0,193 176-136 0 0,-1 1-1 0 0,0 3 1 0 0,-2 1-1 0 0,-1 2 1 0 0,-1 1 0 0 0,-91-26-1 0 0,84 35-1 0 0,-1 2-1 0 0,-85-5 1 0 0,-108 11 20 0 0,175 5-38 0 0,-33 2-333 0 0,1 5 1 0 0,1 4 0 0 0,0 5 0 0 0,1 5-1 0 0,-164 56 1 0 0,85-3-3006 0 0,146-57 1851 0 0,0 1 0 0 0,2 1 0 0 0,-33 27 0 0 0,16-2-1587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8:52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592 715 5641 0 0,'-19'3'11988'0'0,"-2"-8"-7612"0"0,-18-12-4651 0 0,26 11 1547 0 0,-150-72 1375 0 0,145 68-2459 0 0,0 1 0 0 0,-1 1 0 0 0,0 0 0 0 0,-24-5-1 0 0,29 8-118 0 0,0 0 0 0 0,1 0 0 0 0,0-1 0 0 0,0-1 0 0 0,0-1 0 0 0,0 1 0 0 0,1-2 0 0 0,1 0 0 0 0,-20-19 0 0 0,25 21-58 0 0,0-1-1 0 0,1 0 0 0 0,0 0 1 0 0,0 0-1 0 0,1-1 0 0 0,0 1 1 0 0,-5-17-1 0 0,1-4-13 0 0,-6-33 0 0 0,11 42 3 0 0,1 1 0 0 0,1-1 0 0 0,0 0 0 0 0,4-22 0 0 0,-3 39 0 0 0,1-1 0 0 0,1 0 0 0 0,-1 0 0 0 0,0 1 0 0 0,1-1 0 0 0,0 1 0 0 0,0 0 0 0 0,0-1 0 0 0,0 1 0 0 0,3-4 0 0 0,31-32 0 0 0,-26 30 0 0 0,0-1 0 0 0,1 1 0 0 0,0 0 0 0 0,0 1 0 0 0,1 1 0 0 0,0-1 0 0 0,0 2 0 0 0,0 0 0 0 0,1 0 0 0 0,0 1 0 0 0,1 1 0 0 0,-1 0 0 0 0,19-2 0 0 0,66 3 0 0 0,-71 3 0 0 0,-25 0-1 0 0,1 0 0 0 0,0 1 1 0 0,-1-1-1 0 0,1 1 0 0 0,0 0 1 0 0,-1 0-1 0 0,1 0 1 0 0,-1 0-1 0 0,0 0 0 0 0,1 1 1 0 0,3 2-1 0 0,25 23-7 0 0,-14-12 4 0 0,124 100 4 0 0,-117-99-9 0 0,39 22 0 0 0,-6-4 2 0 0,-41-24 8 0 0,-1 0-1 0 0,1-1 1 0 0,1-1-1 0 0,-1 0 1 0 0,1-2-1 0 0,1 0 1 0 0,-1 0-1 0 0,30 4 1 0 0,53 12 4 0 0,-76-15-1 0 0,-1-2-1 0 0,1 0 1 0 0,48 3-1 0 0,-58-9 0 0 0,0-1-1 0 0,0 0 0 0 0,-1-1 0 0 0,1 0 0 0 0,-1-1 0 0 0,0-1 0 0 0,0 0 0 0 0,0-1 0 0 0,14-8 0 0 0,-24 12-3 0 0,26-14 1 0 0,-1-1 0 0 0,36-30 0 0 0,-43 30 0 0 0,1 1 1 0 0,1 0-1 0 0,0 2 0 0 0,35-15 0 0 0,-49 26-3 0 0,1 0 1 0 0,0 1 0 0 0,0 1 0 0 0,0 0-1 0 0,0 0 1 0 0,0 1 0 0 0,0 0 0 0 0,16 2 0 0 0,-17 1 2 0 0,-1 0 0 0 0,0 0 0 0 0,-1 0 0 0 0,1 1 0 0 0,-1 0 0 0 0,1 1 0 0 0,-1 0 0 0 0,9 8 0 0 0,-5-5 0 0 0,-2-2-3 0 0,-1 1 1 0 0,0-1 0 0 0,0 2 0 0 0,0-1 0 0 0,12 18 0 0 0,-17-20 2 0 0,0 0-1 0 0,0 0 1 0 0,0 1-1 0 0,-1-1 0 0 0,0 1 1 0 0,0-1-1 0 0,0 1 1 0 0,-1 0-1 0 0,0 0 0 0 0,0 0 1 0 0,0 0-1 0 0,-1 6 0 0 0,1-4 1 0 0,-1-1 0 0 0,0 1 0 0 0,-1 0 0 0 0,1-1 0 0 0,-1 1 0 0 0,-1-1 0 0 0,1 1 0 0 0,-1-1 0 0 0,-1 0 0 0 0,1 0 0 0 0,-1 0 0 0 0,-6 11 1 0 0,-2 0-1 0 0,3-3 0 0 0,0-2 0 0 0,-1 1 0 0 0,-1-1 0 0 0,0-1 0 0 0,0 0 0 0 0,-1 0 0 0 0,-1-1 0 0 0,-15 12-1 0 0,0-4 7 0 0,0-2 0 0 0,-1-1 1 0 0,-1-1-1 0 0,0-2 0 0 0,-61 19 0 0 0,62-23 27 0 0,-35 16 0 0 0,12-3 59 0 0,14-10-93 0 0,-1 0 0 0 0,0-3 1 0 0,0-1-1 0 0,-42 3 1 0 0,-102-9 192 0 0,95-3-15 0 0,84 0-167 0 0,0 1 0 0 0,0-1 1 0 0,0 1-1 0 0,-1-1 1 0 0,1 0-1 0 0,0 0 1 0 0,1 0-1 0 0,-1-1 0 0 0,0 1 1 0 0,0-1-1 0 0,0 1 1 0 0,1-1-1 0 0,-1 0 1 0 0,-2-3-1 0 0,2 3-3 0 0,1 0 0 0 0,-1 0 0 0 0,1 0 0 0 0,-1 0 0 0 0,0 1-1 0 0,0-1 1 0 0,0 1 0 0 0,0-1 0 0 0,0 1 0 0 0,0 0 0 0 0,0 0 0 0 0,0 1 0 0 0,0-1 0 0 0,-5 0 0 0 0,-119 3-357 0 0,126-2 207 0 0,1-1-1 0 0,0 1 1 0 0,-1-1-1 0 0,1 1 1 0 0,-1 0-1 0 0,1-1 1 0 0,0 1-1 0 0,0-1 1 0 0,-1 1-1 0 0,1-1 1 0 0,0 0-1 0 0,0 1 1 0 0,0-1-1 0 0,-1 1 1 0 0,1-1-1 0 0,0 1 1 0 0,0-1-1 0 0,0 1 1 0 0,0-1-1 0 0,0 0 1 0 0,0 1-1 0 0,0-1 1 0 0,1 0-1 0 0,1-18-2796 0 0,5 4 595 0 0,5-2-458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22.5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97 4296 0 0,'3'-47'10036'0'0,"-2"43"-9550"0"0,0 0 1 0 0,1 0-1 0 0,-1 0 0 0 0,1 0 1 0 0,0 1-1 0 0,0-1 1 0 0,0 1-1 0 0,1-1 0 0 0,2-3 1 0 0,-4 6-388 0 0,0 1 1 0 0,0-1 0 0 0,0 0-1 0 0,0 0 1 0 0,0 1 0 0 0,0-1-1 0 0,0 1 1 0 0,0-1 0 0 0,0 0-1 0 0,0 1 1 0 0,0 0 0 0 0,0-1-1 0 0,0 1 1 0 0,1 0 0 0 0,-1 0-1 0 0,0 0 1 0 0,0-1 0 0 0,0 1-1 0 0,1 0 1 0 0,-1 1 0 0 0,0-1-1 0 0,0 0 1 0 0,0 0 0 0 0,0 0-1 0 0,1 1 1 0 0,1 0 0 0 0,-1 0 11 0 0,1 0 1 0 0,-1 0 0 0 0,0 0-1 0 0,1 0 1 0 0,-1 1-1 0 0,0-1 1 0 0,0 1 0 0 0,0 0-1 0 0,0-1 1 0 0,3 4 0 0 0,1 5 22 0 0,-1 0 1 0 0,1 1 0 0 0,-2 0-1 0 0,0-1 1 0 0,0 2-1 0 0,-1-1 1 0 0,0 0 0 0 0,-1 1-1 0 0,0-1 1 0 0,0 14 0 0 0,2 41 304 0 0,-6 69 1 0 0,0-118-371 0 0,-1 0-1 0 0,-1 0 1 0 0,0 0-1 0 0,-1 0 1 0 0,-12 26-1 0 0,12-31-13 0 0,-1 0-1 0 0,0-1 0 0 0,-1 0 1 0 0,0 0-1 0 0,-1-1 0 0 0,0 0 0 0 0,0 0 1 0 0,-13 10-1 0 0,20-19-44 0 0,0 1-1 0 0,-1-1 1 0 0,1 0-1 0 0,0 0 1 0 0,-1-1-1 0 0,1 1 1 0 0,0 0-1 0 0,-1 0 0 0 0,1-1 1 0 0,-1 1-1 0 0,1-1 1 0 0,-1 1-1 0 0,1-1 1 0 0,-1 0-1 0 0,1 1 1 0 0,-1-1-1 0 0,0 0 1 0 0,1 0-1 0 0,-1 0 1 0 0,1 0-1 0 0,-1 0 1 0 0,1-1-1 0 0,-1 1 1 0 0,0 0-1 0 0,1-1 1 0 0,-1 1-1 0 0,1-1 1 0 0,-2 0-1 0 0,0-1-2 0 0,1 0 0 0 0,-1-1-1 0 0,1 1 1 0 0,-1 0 0 0 0,1-1-1 0 0,0 1 1 0 0,0-1 0 0 0,0 0-1 0 0,1 0 1 0 0,-1 1 0 0 0,1-1-1 0 0,-2-4 1 0 0,-3-9-5 0 0,0-1-1 0 0,1 0 1 0 0,1 1-1 0 0,-3-34 1 0 0,3-69 3 0 0,4 111-4 0 0,1 0-1 0 0,1 1 1 0 0,-1-1-1 0 0,1 0 1 0 0,1 1-1 0 0,-1-1 1 0 0,1 1-1 0 0,1 0 1 0 0,-1 0-1 0 0,1 0 1 0 0,5-7-1 0 0,5-6 2 0 0,2 1 0 0 0,21-22 0 0 0,-34 38-2 0 0,0-1-1 0 0,0 1 1 0 0,1 0-1 0 0,-1 0 1 0 0,1 0 0 0 0,0 0-1 0 0,0 1 1 0 0,0-1-1 0 0,0 1 1 0 0,0 0-1 0 0,1 0 1 0 0,-1 1-1 0 0,1 0 1 0 0,-1-1-1 0 0,1 1 1 0 0,-1 1-1 0 0,1-1 1 0 0,6 0-1 0 0,-10 2 4 0 0,0-1-1 0 0,0 1 1 0 0,0-1-1 0 0,0 1 1 0 0,0-1-1 0 0,0 1 1 0 0,0 0 0 0 0,0-1-1 0 0,0 1 1 0 0,0 0-1 0 0,0 0 1 0 0,-1 0-1 0 0,1 0 1 0 0,0-1-1 0 0,0 1 1 0 0,-1 0-1 0 0,1 0 1 0 0,-1 1 0 0 0,1-1-1 0 0,-1 0 1 0 0,1 0-1 0 0,-1 0 1 0 0,0 0-1 0 0,0 0 1 0 0,1 0-1 0 0,-1 1 1 0 0,0 0 0 0 0,4 35 39 0 0,-4-21-18 0 0,2 11 21 0 0,-2 1 0 0 0,-5 32 0 0 0,4-52-25 0 0,0 0 0 0 0,-1 0 0 0 0,0 0 0 0 0,-1-1 0 0 0,0 1 0 0 0,0-1 1 0 0,0 1-1 0 0,-1-1 0 0 0,0 0 0 0 0,-1-1 0 0 0,-9 13 0 0 0,12-17-12 0 0,0 0 0 0 0,0-1 0 0 0,0 0 0 0 0,-1 1 0 0 0,1-1 0 0 0,0 0 0 0 0,0 0 0 0 0,-1 0 0 0 0,1-1 0 0 0,-1 1 0 0 0,1 0 0 0 0,0-1 0 0 0,-6 1 0 0 0,7-1-4 0 0,-1 0 0 0 0,1 0-1 0 0,-1 0 1 0 0,1 0 0 0 0,0 0-1 0 0,-1 0 1 0 0,1 0 0 0 0,-1-1 0 0 0,1 1-1 0 0,0 0 1 0 0,-1-1 0 0 0,1 1-1 0 0,0-1 1 0 0,-1 1 0 0 0,1-1 0 0 0,0 0-1 0 0,0 0 1 0 0,0 1 0 0 0,0-1 0 0 0,0 0-1 0 0,-1 0 1 0 0,1 0 0 0 0,1 0-1 0 0,-1 0 1 0 0,-1-2 0 0 0,-2-8-6 0 0,0 1-1 0 0,1-1 1 0 0,0 0 0 0 0,1 0-1 0 0,-2-20 1 0 0,3-60-27 0 0,1 52 24 0 0,1 33 4 0 0,0-1-1 0 0,0 1 1 0 0,0 0 0 0 0,1 0-1 0 0,-1 0 1 0 0,2 0 0 0 0,-1 0-1 0 0,4-6 1 0 0,-5 10 0 0 0,0-1 1 0 0,1 1-1 0 0,-1 0 0 0 0,1 0 0 0 0,0 0 0 0 0,-1 0 1 0 0,1 0-1 0 0,0 1 0 0 0,0-1 0 0 0,3-2 1 0 0,-3 4-1 0 0,-1-1 1 0 0,0 1 0 0 0,0-1 0 0 0,0 1-1 0 0,1 0 1 0 0,-1-1 0 0 0,0 1 0 0 0,0 0 0 0 0,1 0-1 0 0,-1 0 1 0 0,0 0 0 0 0,0 0 0 0 0,1 0 0 0 0,-1 0-1 0 0,0 0 1 0 0,0 1 0 0 0,1-1 0 0 0,-1 0-1 0 0,0 1 1 0 0,0-1 0 0 0,0 1 0 0 0,2 0 0 0 0,-2 0-1 0 0,1 1 1 0 0,-1-1-1 0 0,1 1 1 0 0,-1-1-1 0 0,1 1 1 0 0,-1 0 0 0 0,0-1-1 0 0,0 1 1 0 0,0 0-1 0 0,0 0 1 0 0,0 0 0 0 0,0 0-1 0 0,-1 0 1 0 0,1 0-1 0 0,-1 0 1 0 0,1 2-1 0 0,5 38 10 0 0,-5-34-1 0 0,1 111 88 0 0,-2-72-57 0 0,0-40-36 0 0,-1 0 0 0 0,1 0 0 0 0,-1-1 0 0 0,0 1 0 0 0,0-1 0 0 0,-1 1 0 0 0,0-1 0 0 0,0 1 0 0 0,-1-1 0 0 0,0 0 0 0 0,0 0 0 0 0,0 0 0 0 0,-1 0 0 0 0,1-1 0 0 0,-1 0 0 0 0,-5 6 1 0 0,8-11-4 0 0,1 1 0 0 0,-1 0 0 0 0,0-1 0 0 0,1 1 0 0 0,-1-1 0 0 0,0 1 0 0 0,0-1 0 0 0,1 1 0 0 0,-1-1 0 0 0,0 1 0 0 0,0-1 0 0 0,0 0 0 0 0,0 1 0 0 0,1-1 0 0 0,-1 0 0 0 0,0 0 0 0 0,0 0 0 0 0,0 0 0 0 0,0 0 0 0 0,0 0 0 0 0,0 0 0 0 0,0 0 0 0 0,1 0 0 0 0,-1 0 0 0 0,0 0 0 0 0,0 0 0 0 0,-1-1 0 0 0,0 0 0 0 0,1 0 0 0 0,-1 0 0 0 0,1-1 0 0 0,0 1 0 0 0,0 0 0 0 0,0-1 0 0 0,0 1 0 0 0,0-1 0 0 0,0 1 0 0 0,0-1 0 0 0,0 1 0 0 0,1-1 0 0 0,-1-2 0 0 0,-3-6 0 0 0,2-1 0 0 0,0 0 0 0 0,-2-14 0 0 0,0-26 0 0 0,6-91 0 0 0,-2 136 0 0 0,1 0 0 0 0,0 1 0 0 0,0-1 0 0 0,0 0 0 0 0,1 1 0 0 0,0-1 0 0 0,0 1 0 0 0,4-8 0 0 0,-5 11 0 0 0,0 0 0 0 0,1 1 0 0 0,-1-1 0 0 0,0 0 0 0 0,0 1 0 0 0,1-1 0 0 0,-1 1 0 0 0,1 0 0 0 0,0-1 0 0 0,-1 1 0 0 0,1 0 0 0 0,0 0 0 0 0,0 0 0 0 0,-1 0 0 0 0,1 0 0 0 0,0 1 0 0 0,0-1 0 0 0,0 0 0 0 0,0 1 0 0 0,0 0 0 0 0,0-1 0 0 0,0 1 0 0 0,0 0 0 0 0,0 0 0 0 0,1 0 0 0 0,2 1 0 0 0,-3-1 0 0 0,-1 1 0 0 0,0-1 0 0 0,0 1 0 0 0,0 0 0 0 0,0 0 0 0 0,1-1 0 0 0,-1 1 0 0 0,0 0 0 0 0,0 0 0 0 0,-1 0 0 0 0,1 0 0 0 0,0 0 0 0 0,0 0 0 0 0,0 0 0 0 0,-1 1 0 0 0,1-1 0 0 0,0 0 0 0 0,-1 0 0 0 0,1 1 0 0 0,-1-1 0 0 0,1 2 0 0 0,7 32 0 0 0,-8-32 0 0 0,4 30 0 0 0,-1-1 0 0 0,-2 0 0 0 0,-4 52 0 0 0,2-74 5 0 0,-1 1 0 0 0,0 0 1 0 0,-1-1-1 0 0,0 1 0 0 0,-5 11 1 0 0,5-16 3 0 0,1 0 0 0 0,-1-1 0 0 0,-1 1 0 0 0,1-1 1 0 0,-1 1-1 0 0,0-1 0 0 0,0 0 0 0 0,0-1 0 0 0,-10 9 1 0 0,13-12-9 0 0,-1 0 1 0 0,1 0 0 0 0,-1 0-1 0 0,1-1 1 0 0,-1 1 0 0 0,1 0 0 0 0,-1-1-1 0 0,1 1 1 0 0,-1-1 0 0 0,1 1-1 0 0,-1-1 1 0 0,0 0 0 0 0,1 0 0 0 0,-1 0-1 0 0,0 0 1 0 0,1 0 0 0 0,-1 0-1 0 0,1 0 1 0 0,-1 0 0 0 0,0-1 0 0 0,1 1-1 0 0,-1-1 1 0 0,1 1 0 0 0,-1-1-1 0 0,1 0 1 0 0,-1 1 0 0 0,1-1 0 0 0,-1 0-1 0 0,1 0 1 0 0,0 0 0 0 0,0 0-1 0 0,-1 0 1 0 0,1 0 0 0 0,0 0 0 0 0,0-1-1 0 0,0 1 1 0 0,0 0 0 0 0,0-1-1 0 0,0 1 1 0 0,1-1 0 0 0,-2-2 0 0 0,-4-25 0 0 0,1 0 0 0 0,2 0 0 0 0,0-1 0 0 0,3 1 0 0 0,4-56 0 0 0,-3 75-2 0 0,1 1 0 0 0,0-1 0 0 0,1 1 0 0 0,0 0 0 0 0,0 0 1 0 0,1 0-1 0 0,0 0 0 0 0,0 1 0 0 0,1-1 0 0 0,1 1 0 0 0,8-11 0 0 0,-13 18-2 0 0,0 0 0 0 0,0 0 0 0 0,0 0 1 0 0,0 0-1 0 0,0 0 0 0 0,1 0 0 0 0,-1 0 0 0 0,0 0 0 0 0,0 1 1 0 0,1-1-1 0 0,-1 0 0 0 0,0 1 0 0 0,1-1 0 0 0,-1 1 0 0 0,1 0 0 0 0,-1-1 1 0 0,0 1-1 0 0,1 0 0 0 0,-1 0 0 0 0,1 0 0 0 0,-1 0 0 0 0,1 0 1 0 0,-1 0-1 0 0,1 0 0 0 0,-1 0 0 0 0,1 1 0 0 0,-1-1 0 0 0,0 1 1 0 0,1-1-1 0 0,-1 1 0 0 0,0-1 0 0 0,1 1 0 0 0,-1 0 0 0 0,0 0 1 0 0,0-1-1 0 0,0 1 0 0 0,1 0 0 0 0,-1 0 0 0 0,0 0 0 0 0,0 1 1 0 0,0-1-1 0 0,-1 0 0 0 0,1 0 0 0 0,0 0 0 0 0,0 1 0 0 0,-1-1 1 0 0,1 0-1 0 0,0 3 0 0 0,3 7 5 0 0,-1 0-1 0 0,0 0 1 0 0,-1 0-1 0 0,0 0 1 0 0,0 16 0 0 0,-2 62 50 0 0,-1-39-45 0 0,1-40-8 0 0,-1 1 0 0 0,0-1 0 0 0,0 0 0 0 0,-1 0 0 0 0,-4 13 0 0 0,5-18 0 0 0,-1-1 0 0 0,0 1 0 0 0,0 0 0 0 0,0-1 0 0 0,-1 0 0 0 0,0 1 0 0 0,0-1 0 0 0,0 0 0 0 0,0 0 0 0 0,0-1 0 0 0,-1 1 0 0 0,-7 5 0 0 0,8-7 0 0 0,1-1 0 0 0,0 0 0 0 0,-1 0 0 0 0,1 0 0 0 0,-1 0 0 0 0,1 0 0 0 0,-1 0 0 0 0,1-1 0 0 0,-1 1 0 0 0,1-1 0 0 0,-1 0 0 0 0,0 0 0 0 0,1 0 0 0 0,-1 0 0 0 0,0 0 0 0 0,1-1 0 0 0,-1 1 0 0 0,1-1 0 0 0,-1 1 0 0 0,1-1 0 0 0,-1 0 0 0 0,1 0 0 0 0,-1 0 0 0 0,1-1 0 0 0,0 1 0 0 0,0 0 0 0 0,-1-1 0 0 0,1 1 0 0 0,0-1 0 0 0,0 0 0 0 0,1 0 0 0 0,-4-3 0 0 0,0-6 0 0 0,1 0 1 0 0,0 0 0 0 0,1 0 0 0 0,0-1 0 0 0,1 1 0 0 0,-2-20 0 0 0,3 7 2 0 0,0 0 0 0 0,5-31 0 0 0,-3 51-3 0 0,-1 0 0 0 0,1 0 0 0 0,0 0 0 0 0,0 0 0 0 0,1 0 0 0 0,-1 0 0 0 0,1 0 0 0 0,0 0 0 0 0,0 1 0 0 0,0-1 0 0 0,1 1 0 0 0,-1-1 0 0 0,1 1 0 0 0,0 0 0 0 0,0 0 0 0 0,0 0 0 0 0,0 1 0 0 0,0-1 0 0 0,1 1 0 0 0,-1-1 0 0 0,1 1 0 0 0,-1 0 0 0 0,1 1 0 0 0,0-1 0 0 0,0 1 0 0 0,0-1 0 0 0,0 1 0 0 0,0 0 0 0 0,0 0 0 0 0,0 1 0 0 0,0 0 0 0 0,0-1 0 0 0,1 1 0 0 0,-1 0 1 0 0,0 1-1 0 0,6 0 0 0 0,-8 1 0 0 0,1-1 0 0 0,-1 0 0 0 0,0 0 0 0 0,0 1 0 0 0,0-1 0 0 0,-1 1 0 0 0,1 0 0 0 0,0-1 0 0 0,0 1 0 0 0,-1 0 0 0 0,1 0 0 0 0,-1 0 0 0 0,0 0 0 0 0,2 3 0 0 0,13 33-1 0 0,-9-15 1 0 0,-2 0 0 0 0,-1 0 0 0 0,-1 1 0 0 0,-1-1 0 0 0,-1 1 0 0 0,-2 23 0 0 0,1-20 21 0 0,0-24-17 0 0,0 1 1 0 0,-1-1 0 0 0,1 1 0 0 0,-1-1-1 0 0,1 1 1 0 0,-1-1 0 0 0,0 1 0 0 0,-1-1 0 0 0,1 0-1 0 0,0 0 1 0 0,-1 1 0 0 0,0-1 0 0 0,-2 3 0 0 0,3-5 2 0 0,0 1 1 0 0,-1-1 0 0 0,1 1 0 0 0,-1-1 0 0 0,0 1 0 0 0,1-1 0 0 0,-1 0 0 0 0,0 0-1 0 0,0 0 1 0 0,0 0 0 0 0,0 0 0 0 0,0 0 0 0 0,0-1 0 0 0,0 1 0 0 0,0-1-1 0 0,0 1 1 0 0,0-1 0 0 0,0 0 0 0 0,0 0 0 0 0,0 0 0 0 0,0 0 0 0 0,-4 0 0 0 0,5-1-7 0 0,0 1 0 0 0,0 0 1 0 0,0-1-1 0 0,1 1 0 0 0,-1-1 1 0 0,0 1-1 0 0,0-1 0 0 0,0 0 1 0 0,0 1-1 0 0,1-1 0 0 0,-1 0 1 0 0,0 0-1 0 0,1 1 0 0 0,-1-1 1 0 0,0 0-1 0 0,1 0 0 0 0,-1 0 1 0 0,1 0-1 0 0,0 0 0 0 0,-1 0 1 0 0,0-1-1 0 0,-6-26-5 0 0,6 22 4 0 0,-7-39-28 0 0,2 0 0 0 0,2-1-1 0 0,2-62 1 0 0,2 106 28 0 0,0 0 1 0 0,0 0-1 0 0,1-1 0 0 0,-1 1 1 0 0,0 0-1 0 0,1 0 0 0 0,-1 0 0 0 0,1-1 1 0 0,0 1-1 0 0,-1 0 0 0 0,1 0 0 0 0,0 0 1 0 0,0 0-1 0 0,1 1 0 0 0,-1-1 1 0 0,0 0-1 0 0,1 0 0 0 0,-1 1 0 0 0,1-1 1 0 0,-1 0-1 0 0,1 1 0 0 0,0 0 0 0 0,0-1 1 0 0,-1 1-1 0 0,1 0 0 0 0,0 0 0 0 0,0 0 1 0 0,0 0-1 0 0,0 0 0 0 0,1 1 1 0 0,-1-1-1 0 0,0 1 0 0 0,0-1 0 0 0,0 1 1 0 0,0 0-1 0 0,1 0 0 0 0,-1 0 0 0 0,0 0 1 0 0,3 0-1 0 0,-4 0 0 0 0,1 1-1 0 0,-1-1 1 0 0,0 1 0 0 0,1-1-1 0 0,-1 1 1 0 0,0 0 0 0 0,0-1-1 0 0,0 1 1 0 0,0 0 0 0 0,1 0-1 0 0,-1-1 1 0 0,0 1 0 0 0,0 0-1 0 0,-1 0 1 0 0,1 0 0 0 0,0 1-1 0 0,0-1 1 0 0,0 0 0 0 0,-1 0-1 0 0,1 0 1 0 0,0 1 0 0 0,-1-1 0 0 0,0 0-1 0 0,1 0 1 0 0,0 2 0 0 0,10 40-3 0 0,-10-37 2 0 0,2 17 20 0 0,-1-1 0 0 0,-2 42 0 0 0,-1-30 13 0 0,2-33-31 0 0,-1 1 1 0 0,0 0 0 0 0,0-1 0 0 0,0 1 0 0 0,0-1 0 0 0,0 1 0 0 0,0 0 0 0 0,0-1 0 0 0,-1 1 0 0 0,1-1 0 0 0,-1 1 0 0 0,1-1-1 0 0,-1 1 1 0 0,1-1 0 0 0,-1 1 0 0 0,0-1 0 0 0,0 1 0 0 0,0-1 0 0 0,0 0 0 0 0,0 1 0 0 0,0-1 0 0 0,0 0 0 0 0,0 0 0 0 0,0 0-1 0 0,0 0 1 0 0,-1 0 0 0 0,1 0 0 0 0,-1 0 0 0 0,1 0 0 0 0,0-1 0 0 0,-1 1 0 0 0,1-1 0 0 0,-1 1 0 0 0,0-1 0 0 0,1 1-1 0 0,-1-1 1 0 0,1 0 0 0 0,-1 0 0 0 0,0 1 0 0 0,1-1 0 0 0,-1 0 0 0 0,1-1 0 0 0,-1 1 0 0 0,0 0 0 0 0,-1-1 0 0 0,2 1-2 0 0,-1-1 0 0 0,1 1 0 0 0,0-1 0 0 0,-1 0 0 0 0,1 0 0 0 0,0 1 0 0 0,-1-1 0 0 0,1 0 0 0 0,0 0 0 0 0,0 0 1 0 0,0 0-1 0 0,0 0 0 0 0,0-1 0 0 0,0 1 0 0 0,0 0 0 0 0,1 0 0 0 0,-1-1 0 0 0,0 1 0 0 0,0-2 0 0 0,-11-27 3 0 0,5-3 0 0 0,1 0-1 0 0,2 0 1 0 0,1 0-1 0 0,1-1 1 0 0,5-48 0 0 0,-3 80-3 0 0,0-4 0 0 0,1 1 0 0 0,0-1 0 0 0,0 1 0 0 0,1-1 0 0 0,0 1 0 0 0,0-1 0 0 0,0 1 0 0 0,0 0 0 0 0,1 0 0 0 0,0 0 0 0 0,0 0 0 0 0,0 0 0 0 0,1 1 0 0 0,0-1 0 0 0,0 1 0 0 0,0 0 0 0 0,0 0 0 0 0,0 1 0 0 0,8-5 0 0 0,0 5-84 0 0,-12 21-1289 0 0,0-17 1243 0 0,0 3-403 0 0,1 0-1 0 0,-1 1 0 0 0,-1-1 0 0 0,1 0 0 0 0,-1 0 0 0 0,1 0 1 0 0,-1-1-1 0 0,0 1 0 0 0,-1 0 0 0 0,1 0 0 0 0,-3 5 1 0 0,-3 1-1996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25.0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135 107 6325 0 0,'1'0'458'0'0,"-1"0"0"0"0,1 0 0 0 0,0 0 1 0 0,0 0-1 0 0,0 1 0 0 0,0-1 0 0 0,-1 0 1 0 0,1 0-1 0 0,0 1 0 0 0,0-1 0 0 0,0 1 1 0 0,-1-1-1 0 0,1 0 0 0 0,0 1 0 0 0,-1-1 1 0 0,1 1-1 0 0,0 0 0 0 0,-1-1 0 0 0,1 1 1 0 0,-1 0-1 0 0,2 0 0 0 0,6 22 3852 0 0,-7-11-3808 0 0,0 1 0 0 0,-1 17 0 0 0,0-19 397 0 0,0 42-223 0 0,-1 77 309 0 0,-1-113-847 0 0,0 0 1 0 0,-1 0-1 0 0,-1 1 1 0 0,0-2-1 0 0,-9 22 0 0 0,12-35-103 0 0,-14 27 303 0 0,14-29-327 0 0,1-1 0 0 0,0 1 0 0 0,-1 0 0 0 0,1-1 0 0 0,-1 1 0 0 0,1-1 0 0 0,0 1 0 0 0,-1 0 0 0 0,0-1 0 0 0,1 1 1 0 0,-1-1-1 0 0,1 1 0 0 0,-1-1 0 0 0,1 0 0 0 0,-1 1 0 0 0,0-1 0 0 0,1 0 0 0 0,-1 1 0 0 0,0-1 0 0 0,0 0 0 0 0,1 0 0 0 0,-1 0 0 0 0,0 1 1 0 0,0-1-1 0 0,1 0 0 0 0,-1 0 0 0 0,0 0 0 0 0,0 0 0 0 0,1 0 0 0 0,-1 0 0 0 0,0-1 0 0 0,1 1 0 0 0,-1 0 0 0 0,0 0 0 0 0,0 0 0 0 0,1-1 1 0 0,-1 1-1 0 0,0 0 0 0 0,0-1 0 0 0,-1-2-6 0 0,1-1 0 0 0,-1 1 0 0 0,1 0-1 0 0,0-1 1 0 0,-1 1 0 0 0,2-1 0 0 0,-1 0 0 0 0,0 1 0 0 0,1-1 0 0 0,0 1 0 0 0,0-1 0 0 0,0 0 0 0 0,0-4 0 0 0,0-6-4 0 0,0-210 12 0 0,8 165-9 0 0,-7 55 0 0 0,0 1-1 0 0,-1-1 1 0 0,1 0-1 0 0,1 1 1 0 0,-1 0 0 0 0,1-1-1 0 0,-1 1 1 0 0,1 0 0 0 0,0-1-1 0 0,0 1 1 0 0,0 0 0 0 0,1 0-1 0 0,4-4 1 0 0,-6 7 3 0 0,0-1-1 0 0,0 0 1 0 0,1 1 0 0 0,-1-1 0 0 0,1 0 0 0 0,-1 1 0 0 0,0 0 0 0 0,1-1 0 0 0,-1 1-1 0 0,1 0 1 0 0,-1 0 0 0 0,1 0 0 0 0,-1 0 0 0 0,0 0 0 0 0,1 0 0 0 0,-1 0-1 0 0,1 0 1 0 0,-1 1 0 0 0,1-1 0 0 0,-1 1 0 0 0,0-1 0 0 0,1 1 0 0 0,-1-1 0 0 0,0 1-1 0 0,1 0 1 0 0,-1 0 0 0 0,0-1 0 0 0,0 1 0 0 0,0 0 0 0 0,0 0 0 0 0,0 0-1 0 0,0 0 1 0 0,0 0 0 0 0,0 1 0 0 0,0-1 0 0 0,0 0 0 0 0,0 2 0 0 0,4 4 15 0 0,-1 1 0 0 0,0-1 0 0 0,-1 0 0 0 0,0 1-1 0 0,3 9 1 0 0,0 5 21 0 0,-2 1-1 0 0,0-1 1 0 0,1 39-1 0 0,-7 69 12 0 0,2-129-54 0 0,-4 37 8 0 0,3-36-3 0 0,1 0 0 0 0,0 1-1 0 0,-1-1 1 0 0,0 0-1 0 0,1 0 1 0 0,-1 0-1 0 0,0 0 1 0 0,0 0-1 0 0,0 0 1 0 0,0 0-1 0 0,-1 0 1 0 0,1 0-1 0 0,0-1 1 0 0,-3 3-1 0 0,4-4-1 0 0,-1 1-1 0 0,1-1 0 0 0,0 0 0 0 0,-1 0 0 0 0,1 1 0 0 0,0-1 0 0 0,-1 0 0 0 0,1 0 0 0 0,-1 0 0 0 0,1 1 0 0 0,0-1 0 0 0,-1 0 0 0 0,1 0 0 0 0,-1 0 0 0 0,1 0 0 0 0,-1 0 0 0 0,1 0 0 0 0,-1 0 0 0 0,1 0 0 0 0,0 0 0 0 0,-1 0 0 0 0,1 0 0 0 0,-1 0 0 0 0,1 0 0 0 0,-1-1 0 0 0,1 1 0 0 0,0 0 0 0 0,-1 0 0 0 0,1 0 0 0 0,-1-1 1 0 0,1 1-1 0 0,0 0 0 0 0,-1 0 0 0 0,1-1 0 0 0,0 1 0 0 0,-1 0 0 0 0,1-1 0 0 0,0 1 0 0 0,0 0 0 0 0,-1-1 0 0 0,1 1 0 0 0,0 0 0 0 0,0-1 0 0 0,0 1 0 0 0,-1-1 0 0 0,-4-22 16 0 0,4 18-15 0 0,-8-69 6 0 0,3-138 0 0 0,6 185-6 0 0,0 20-4 0 0,0-1 0 0 0,1 1 0 0 0,0 0 0 0 0,0 0 0 0 0,1 0 0 0 0,0 0 0 0 0,0 0 0 0 0,0 0 0 0 0,1 1 0 0 0,0-1 0 0 0,1 1 0 0 0,0-1 0 0 0,7-9 0 0 0,-10 15 1 0 0,-1 0-1 0 0,0 1 1 0 0,1-1 0 0 0,-1 1 0 0 0,1-1-1 0 0,-1 1 1 0 0,1-1 0 0 0,-1 1 0 0 0,1-1-1 0 0,-1 1 1 0 0,1-1 0 0 0,-1 1 0 0 0,1 0-1 0 0,0-1 1 0 0,-1 1 0 0 0,1 0 0 0 0,-1 0-1 0 0,1-1 1 0 0,0 1 0 0 0,-1 0 0 0 0,1 0-1 0 0,0 0 1 0 0,0 0 0 0 0,-1 0 0 0 0,1 0-1 0 0,0 0 1 0 0,-1 0 0 0 0,1 0 0 0 0,0 0-1 0 0,-1 0 1 0 0,1 0 0 0 0,0 0 0 0 0,-1 1-1 0 0,1-1 1 0 0,0 0 0 0 0,-1 1 0 0 0,1-1-1 0 0,-1 0 1 0 0,1 1 0 0 0,1 0 0 0 0,-1 0 0 0 0,0 1 0 0 0,0-1 0 0 0,0 1 0 0 0,0-1 0 0 0,0 1 0 0 0,0-1 0 0 0,0 1 0 0 0,-1 0 0 0 0,1-1 0 0 0,-1 1 0 0 0,1 0 0 0 0,-1 0 0 0 0,1-1 0 0 0,-1 4 1 0 0,1 8 0 0 0,1 26 21 0 0,-6 75 1 0 0,3-103-11 0 0,-1 0 1 0 0,0 0-1 0 0,0 0 1 0 0,-1-1-1 0 0,-1 1 1 0 0,0-1-1 0 0,0 0 1 0 0,-1 0 0 0 0,0 0-1 0 0,-1-1 1 0 0,-11 16-1 0 0,15-24-11 0 0,1 1 0 0 0,-1-1-1 0 0,0 1 1 0 0,1-1-1 0 0,-1 0 1 0 0,0 0 0 0 0,0 0-1 0 0,0 0 1 0 0,0 0 0 0 0,0 0-1 0 0,0 0 1 0 0,0-1 0 0 0,0 1-1 0 0,0-1 1 0 0,0 1 0 0 0,-1-1-1 0 0,1 0 1 0 0,0 0 0 0 0,0 0-1 0 0,0 0 1 0 0,-1 0 0 0 0,1 0-1 0 0,0-1 1 0 0,0 1 0 0 0,0-1-1 0 0,0 0 1 0 0,0 1-1 0 0,0-1 1 0 0,0 0 0 0 0,0 0-1 0 0,0 0 1 0 0,0-1 0 0 0,0 1-1 0 0,1 0 1 0 0,-1-1 0 0 0,0 1-1 0 0,1-1 1 0 0,0 1 0 0 0,-1-1-1 0 0,1 0 1 0 0,0 1 0 0 0,-1-1-1 0 0,1 0 1 0 0,0 0 0 0 0,0 0-1 0 0,1 0 1 0 0,-2-2 0 0 0,-2-11-1 0 0,0 1 0 0 0,0-1 0 0 0,1 0 0 0 0,1 1 0 0 0,0-20 0 0 0,4-77 0 0 0,-2 98 0 0 0,1 8 0 0 0,-1 0 0 0 0,1-1 0 0 0,0 1 0 0 0,0 0 0 0 0,1 0 0 0 0,-1 0 0 0 0,1 1 0 0 0,0-1 0 0 0,4-6 0 0 0,-5 9 0 0 0,1 0 0 0 0,-1 0 0 0 0,1 0 0 0 0,-1 0 0 0 0,1 0 0 0 0,-1 1 0 0 0,1-1 0 0 0,0 0 0 0 0,0 1 0 0 0,0 0 0 0 0,0-1 0 0 0,0 1 0 0 0,0 0 0 0 0,0 0 0 0 0,0 0 0 0 0,1 0 0 0 0,-1 1 0 0 0,0-1 0 0 0,0 0 0 0 0,1 1 0 0 0,4-1 0 0 0,-7 2 0 0 0,1-1 0 0 0,0 0 1 0 0,0 1-1 0 0,0-1 1 0 0,0 1-1 0 0,-1-1 0 0 0,1 1 1 0 0,0 0-1 0 0,-1-1 1 0 0,1 1-1 0 0,0 0 0 0 0,-1-1 1 0 0,1 1-1 0 0,-1 0 1 0 0,1 0-1 0 0,-1 0 0 0 0,1-1 1 0 0,-1 1-1 0 0,0 0 1 0 0,1 0-1 0 0,-1 0 0 0 0,0 0 1 0 0,0 0-1 0 0,0 0 1 0 0,1 1-1 0 0,3 26 28 0 0,-4 137 98 0 0,-1-156-124 0 0,0 0 0 0 0,0 0 0 0 0,-1 0 1 0 0,0 0-1 0 0,-1 0 0 0 0,0-1 0 0 0,0 1 0 0 0,-1-1 0 0 0,0 0 0 0 0,-1 0 0 0 0,0 0 0 0 0,0 0 0 0 0,0-1 0 0 0,-8 8 1 0 0,12-14-3 0 0,0 0 0 0 0,0 0 0 0 0,0 0 0 0 0,-1 0 0 0 0,1 0 0 0 0,0-1 0 0 0,0 1 0 0 0,0 0 0 0 0,-1-1 0 0 0,1 1 0 0 0,0-1 0 0 0,0 1 0 0 0,-1-1 0 0 0,1 0 0 0 0,0 1 0 0 0,-1-1 0 0 0,1 0 0 0 0,-1 0 0 0 0,1 0 0 0 0,0 0 0 0 0,-1 0 0 0 0,1-1 0 0 0,0 1 0 0 0,-1 0 0 0 0,1 0 0 0 0,0-1 0 0 0,-1 1 0 0 0,1-1 0 0 0,0 1 0 0 0,0-1 0 0 0,-1 0 0 0 0,1 0 0 0 0,0 1 0 0 0,0-1 0 0 0,0 0 0 0 0,0 0 0 0 0,0 0 0 0 0,0 0 0 0 0,0 0 0 0 0,0 0 0 0 0,1 0 0 0 0,-1-1 0 0 0,0 1 0 0 0,1 0 0 0 0,-1 0 0 0 0,1-1 0 0 0,-1 1 0 0 0,1 0 0 0 0,-1-2 0 0 0,-5-26 0 0 0,1 0 0 0 0,1 0 0 0 0,1 0 0 0 0,2 0 1 0 0,3-30-1 0 0,-2 12 3 0 0,0 38-2 0 0,1 1 0 0 0,0 0 0 0 0,0-1 0 0 0,0 1 0 0 0,1 0 0 0 0,6-14 0 0 0,-7 17 0 0 0,1 1-1 0 0,1 0 0 0 0,-1-1 1 0 0,1 1-1 0 0,-1 0 0 0 0,1 0 1 0 0,0 1-1 0 0,1-1 0 0 0,-1 0 1 0 0,1 1-1 0 0,-1 0 0 0 0,9-5 1 0 0,-11 7-1 0 0,1 0 0 0 0,-1 0 0 0 0,1 0 0 0 0,0 0 0 0 0,-1 1 0 0 0,1-1 0 0 0,0 0 0 0 0,0 1 0 0 0,-1-1 0 0 0,1 1 0 0 0,0 0 0 0 0,0 0 0 0 0,0 0 0 0 0,0 0 0 0 0,0 0 0 0 0,-1 0 0 0 0,1 0 0 0 0,0 1 0 0 0,0-1 0 0 0,0 0 0 0 0,-1 1 0 0 0,1 0 0 0 0,2 0 0 0 0,-2 1 0 0 0,0-1 0 0 0,0 1 0 0 0,0-1 0 0 0,-1 1 0 0 0,1 0 0 0 0,0 0 0 0 0,-1 0 0 0 0,1 0 0 0 0,-1 0 0 0 0,0 0 0 0 0,1 0 0 0 0,-1 0 0 0 0,0 1 0 0 0,-1-1 0 0 0,1 0 0 0 0,1 4 0 0 0,4 25 9 0 0,-2 1 1 0 0,-1 0-1 0 0,-1 58 1 0 0,-3-66 8 0 0,1-13-11 0 0,-1 0 0 0 0,-1 0 0 0 0,0 0 1 0 0,0 0-1 0 0,-1 0 0 0 0,-1 0 0 0 0,1-1 1 0 0,-2 1-1 0 0,0-1 0 0 0,0 0 0 0 0,-1-1 1 0 0,0 1-1 0 0,0-1 0 0 0,-1 0 0 0 0,-12 11 1 0 0,18-19-8 0 0,0 1 0 0 0,0-1 0 0 0,-1 0 0 0 0,1 0 0 0 0,0 0 0 0 0,-1 0 0 0 0,1 0 0 0 0,-1-1 0 0 0,0 1 0 0 0,1 0 0 0 0,-1-1 0 0 0,1 1 0 0 0,-1-1 0 0 0,0 1 0 0 0,1-1 0 0 0,-1 0 0 0 0,0 0 0 0 0,0 0 0 0 0,1 0 0 0 0,-1 0 0 0 0,0 0 0 0 0,1 0 0 0 0,-1-1 0 0 0,-2 0 0 0 0,2 0 0 0 0,0 0 0 0 0,0 0 0 0 0,0 0 0 0 0,0 0 0 0 0,1-1 0 0 0,-1 1 0 0 0,1-1 0 0 0,-1 1 0 0 0,1-1 0 0 0,-1 1 0 0 0,1-1 0 0 0,0 0 0 0 0,0 0 0 0 0,0 0 0 0 0,0 1 0 0 0,0-1 0 0 0,0 0 0 0 0,0-3 0 0 0,-3-14 0 0 0,1-1 0 0 0,0 1 0 0 0,2 0 0 0 0,0-1 0 0 0,3-21 0 0 0,-2 1 0 0 0,1 26 0 0 0,0 0 1 0 0,0 0-1 0 0,2 0 1 0 0,-1 1-1 0 0,2-1 1 0 0,5-14-1 0 0,-6 19 1 0 0,1 0 0 0 0,0 1 0 0 0,1-1 0 0 0,0 1 0 0 0,0 0 0 0 0,0 0 0 0 0,1 1-1 0 0,0 0 1 0 0,13-12 0 0 0,-18 18 0 0 0,1 0-1 0 0,-1 0 0 0 0,0 0 0 0 0,0 0 1 0 0,1 0-1 0 0,-1 0 0 0 0,1 0 1 0 0,-1 0-1 0 0,1 0 0 0 0,-1 1 0 0 0,1-1 1 0 0,0 1-1 0 0,-1-1 0 0 0,1 1 1 0 0,0 0-1 0 0,-1 0 0 0 0,1-1 1 0 0,0 1-1 0 0,-1 0 0 0 0,1 0 0 0 0,0 1 1 0 0,-1-1-1 0 0,1 0 0 0 0,0 1 1 0 0,-1-1-1 0 0,4 2 0 0 0,-3-1 0 0 0,0 1 0 0 0,0 0 0 0 0,0-1 0 0 0,0 1 0 0 0,-1 0 0 0 0,1 0 0 0 0,0 0 0 0 0,-1 1 0 0 0,0-1 0 0 0,1 0 0 0 0,-1 1 0 0 0,0-1 0 0 0,0 0 0 0 0,0 1 0 0 0,-1-1 0 0 0,2 4 0 0 0,2 19 6 0 0,0 1 0 0 0,-2 0 1 0 0,-1 0-1 0 0,-3 33 1 0 0,1-4 25 0 0,1-38-18 0 0,-1 1-1 0 0,0 0 1 0 0,-5 19-1 0 0,5-31-10 0 0,0-1 0 0 0,-1 0 0 0 0,1 0 0 0 0,-1 0 0 0 0,-1 0 0 0 0,1 0 0 0 0,-1 0 1 0 0,1-1-1 0 0,-1 1 0 0 0,-1-1 0 0 0,1 1 0 0 0,0-1 0 0 0,-1 0 0 0 0,-7 5 0 0 0,9-8-3 0 0,1 0 0 0 0,-1 0 0 0 0,1 0 0 0 0,-1 0 0 0 0,1-1 0 0 0,-1 1 0 0 0,0-1 0 0 0,1 1 0 0 0,-1-1 0 0 0,0 1 0 0 0,1-1 0 0 0,-1 0 0 0 0,0 0 0 0 0,1 0 0 0 0,-1 0 0 0 0,0 0 0 0 0,1 0 0 0 0,-1-1 0 0 0,0 1 0 0 0,1-1 0 0 0,-1 1 0 0 0,0-1 0 0 0,1 1 0 0 0,-1-1 0 0 0,1 0 0 0 0,-1 0 0 0 0,1 0 0 0 0,-1 0 0 0 0,1 0 0 0 0,0 0 0 0 0,-1 0 0 0 0,1 0 0 0 0,0 0 0 0 0,0-1 0 0 0,-2-1 0 0 0,-2-11 0 0 0,1 0 1 0 0,0 0-1 0 0,1 0 1 0 0,0 0-1 0 0,-1-24 1 0 0,4-75 3 0 0,2 76-3 0 0,-2 28-1 0 0,1 0 1 0 0,1-1 0 0 0,0 1-1 0 0,0 0 1 0 0,1 0 0 0 0,0 0-1 0 0,0 0 1 0 0,6-9 0 0 0,-6 12-1 0 0,0 0 1 0 0,1 0-1 0 0,0 0 0 0 0,0 1 1 0 0,0 0-1 0 0,1-1 1 0 0,-1 2-1 0 0,1-1 1 0 0,1 0-1 0 0,-1 1 1 0 0,1 0-1 0 0,6-3 1 0 0,-11 6-1 0 0,1 0 0 0 0,-1 0 0 0 0,1 0 0 0 0,0 1 0 0 0,0-1 0 0 0,-1 1 0 0 0,1-1 0 0 0,0 1 0 0 0,0-1 0 0 0,0 1 0 0 0,-1 0 0 0 0,1 0 0 0 0,0 0 0 0 0,0 0 0 0 0,0 0 0 0 0,0 1 0 0 0,-1-1 0 0 0,1 0 0 0 0,2 1 0 0 0,-3 0 0 0 0,1 0 0 0 0,-1 0 0 0 0,1 0 0 0 0,-1 1 0 0 0,0-1 0 0 0,0 0 0 0 0,0 0 0 0 0,0 1 0 0 0,0-1 0 0 0,0 1 0 0 0,0-1 0 0 0,0 1 0 0 0,0-1 0 0 0,0 1 0 0 0,-1-1 0 0 0,1 4 0 0 0,2 6 0 0 0,-1 1 0 0 0,-1 0 0 0 0,0 0 0 0 0,-1 22 0 0 0,-1-20 0 0 0,1-2-2 0 0,1 20 13 0 0,-6 37 0 0 0,3-57-2 0 0,0 0 0 0 0,-1 0 0 0 0,0 0 0 0 0,-1 0 0 0 0,0-1 0 0 0,-9 15 0 0 0,10-19-7 0 0,-1 0 8 0 0,0 1 0 0 0,-1-1 0 0 0,1 1-1 0 0,-8 7 1 0 0,10-13-9 0 0,0 0 1 0 0,0-1-1 0 0,0 1 1 0 0,0 0-1 0 0,-1-1 1 0 0,1 1-1 0 0,0-1 0 0 0,-1 0 1 0 0,1 0-1 0 0,-1 0 1 0 0,1 0-1 0 0,-1 0 1 0 0,0 0-1 0 0,1-1 0 0 0,-1 0 1 0 0,0 1-1 0 0,-4-1 1 0 0,5 0-2 0 0,0-1 0 0 0,0 1 0 0 0,0-1 0 0 0,0 1 0 0 0,0-1 0 0 0,0 0 0 0 0,0 0 0 0 0,1 1 0 0 0,-1-2 0 0 0,0 1 0 0 0,0 0 0 0 0,1 0 0 0 0,-1 0 0 0 0,1-1 0 0 0,-1 1 0 0 0,1-1 0 0 0,-1 1 0 0 0,1-1 0 0 0,0 0 0 0 0,0 1 0 0 0,0-1 0 0 0,0 0 0 0 0,0 0 0 0 0,0 0 0 0 0,0 0 0 0 0,1 0 0 0 0,-1 0 0 0 0,1 0 0 0 0,-1-3 0 0 0,-2-10 0 0 0,0 0 0 0 0,2 0 0 0 0,-1-15 0 0 0,2 18 0 0 0,-1-152 8 0 0,1 156-8 0 0,1 0 0 0 0,0 0 1 0 0,0 0-1 0 0,1 0 0 0 0,0 0 1 0 0,0 0-1 0 0,1 1 0 0 0,0-1 1 0 0,0 1-1 0 0,1 0 0 0 0,5-9 1 0 0,-7 13-1 0 0,0 0 0 0 0,1 0 0 0 0,-1 0 0 0 0,1 0 0 0 0,-1 0 1 0 0,1 0-1 0 0,0 1 0 0 0,0 0 0 0 0,0-1 0 0 0,1 1 0 0 0,-1 0 0 0 0,0 1 1 0 0,1-1-1 0 0,-1 0 0 0 0,1 1 0 0 0,0 0 0 0 0,-1 0 0 0 0,1 0 1 0 0,0 0-1 0 0,0 1 0 0 0,-1-1 0 0 0,1 1 0 0 0,0 0 0 0 0,0 0 0 0 0,4 1 1 0 0,-6 0-1 0 0,-1-1 0 0 0,1 1 0 0 0,-1 0 0 0 0,1 0 0 0 0,-1 0 0 0 0,0 0 0 0 0,1 0 0 0 0,-1 0 0 0 0,0 0 0 0 0,0 0 0 0 0,0 0 0 0 0,0 0 0 0 0,0 1 0 0 0,0-1 0 0 0,0 0 0 0 0,0 1 0 0 0,-1-1 0 0 0,1 1 0 0 0,0-1 0 0 0,0 3 0 0 0,9 34 0 0 0,-10-37 0 0 0,4 26 0 0 0,-1 0 0 0 0,-3 49 0 0 0,0-41 0 0 0,0-23 4 0 0,-1 0 0 0 0,-1 0 1 0 0,0 0-1 0 0,0 0 0 0 0,-1-1 1 0 0,0 1-1 0 0,-1-1 0 0 0,-1 1 1 0 0,0-1-1 0 0,0-1 0 0 0,-1 1 1 0 0,0-1-1 0 0,-9 11 0 0 0,14-20-2 0 0,0 0 0 0 0,0 0-1 0 0,0 0 1 0 0,0 0 0 0 0,0 0-1 0 0,0 0 1 0 0,0 0 0 0 0,0 0-1 0 0,0 0 1 0 0,0-1 0 0 0,-1 1-1 0 0,1 0 1 0 0,0-1 0 0 0,-1 1 0 0 0,1-1-1 0 0,0 1 1 0 0,-1-1 0 0 0,1 0-1 0 0,-1 0 1 0 0,1 1 0 0 0,0-1-1 0 0,-1 0 1 0 0,1 0 0 0 0,-1-1-1 0 0,1 1 1 0 0,0 0 0 0 0,-1 0-1 0 0,1-1 1 0 0,-1 1 0 0 0,-1-1-1 0 0,1 0 2 0 0,0-1 0 0 0,-1 1 0 0 0,1 0-1 0 0,0-1 1 0 0,0 0 0 0 0,0 1-1 0 0,0-1 1 0 0,1 0 0 0 0,-1 0-1 0 0,0 0 1 0 0,1 0 0 0 0,-1 0 0 0 0,1 0-1 0 0,0-1 1 0 0,-2-2 0 0 0,-2-13-7 0 0,0-1 1 0 0,1 0 0 0 0,0 0-1 0 0,2-1 1 0 0,0 1 0 0 0,2-1-1 0 0,1-20 1 0 0,-1 13 2 0 0,0 22 0 0 0,0 0 0 0 0,0 1-1 0 0,1-1 1 0 0,-1 1 0 0 0,1-1 0 0 0,0 0 0 0 0,1 1 0 0 0,-1 0 0 0 0,1-1 0 0 0,0 1 0 0 0,0 0 0 0 0,0 0 0 0 0,0 0 0 0 0,1 0 0 0 0,0 0 0 0 0,0 1 0 0 0,0-1 0 0 0,0 1 0 0 0,0 0-1 0 0,1-1 1 0 0,-1 2 0 0 0,1-1 0 0 0,0 0 0 0 0,0 1 0 0 0,0 0 0 0 0,0-1 0 0 0,0 2 0 0 0,0-1 0 0 0,1 0 0 0 0,-1 1 0 0 0,1 0 0 0 0,-1 0 0 0 0,1 0 0 0 0,-1 1 0 0 0,8-1 0 0 0,-10 1 4 0 0,-1 1-1 0 0,0-1 1 0 0,1 0 0 0 0,-1 0 0 0 0,0 1 0 0 0,1-1 0 0 0,-1 1 0 0 0,0-1 0 0 0,0 1 0 0 0,0-1 0 0 0,0 1 0 0 0,1 0 0 0 0,-1 0 0 0 0,0-1 0 0 0,0 1 0 0 0,0 0 0 0 0,0 0 0 0 0,-1 0 0 0 0,1 0 0 0 0,0 0-1 0 0,0 0 1 0 0,-1 1 0 0 0,1-1 0 0 0,0 0 0 0 0,-1 0 0 0 0,1 0 0 0 0,-1 1 0 0 0,0-1 0 0 0,1 0 0 0 0,-1 0 0 0 0,0 1 0 0 0,0-1 0 0 0,1 2 0 0 0,0 8-217 0 0,-1-1 0 0 0,0 1 0 0 0,-1 14 0 0 0,0-4-1217 0 0,1-18 1013 0 0,-1 0 0 0 0,1 0 0 0 0,-1 0 0 0 0,0 0 0 0 0,0 0 0 0 0,0 0 0 0 0,0-1 0 0 0,0 1 0 0 0,-1 0 0 0 0,1-1 0 0 0,-1 1 0 0 0,0 0-1 0 0,0-1 1 0 0,0 0 0 0 0,0 0 0 0 0,0 1 0 0 0,-5 2 0 0 0,-5 6-2562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26.2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21 6301 0 0,'1'-20'15082'0'0,"-1"28"-13440"0"0,-14 275 39 0 0,7-197-1571 0 0,5 28-1448 0 0,2-77-1297 0 0,0-36 2486 0 0,0-1 0 0 0,0 1 0 0 0,0 0 0 0 0,0-1 0 0 0,0 1 1 0 0,0-1-1 0 0,0 1 0 0 0,0-1 0 0 0,0 1 0 0 0,0 0 0 0 0,0-1 1 0 0,0 1-1 0 0,1-1 0 0 0,-1 1 0 0 0,0-1 0 0 0,0 1 0 0 0,1-1 1 0 0,-1 1-1 0 0,0-1 0 0 0,1 1 0 0 0,-1-1 0 0 0,0 1 0 0 0,1-1 1 0 0,-1 0-1 0 0,1 1 0 0 0,-1-1 0 0 0,1 1 0 0 0,-1-1 1 0 0,1 0-1 0 0,-1 0 0 0 0,1 1 0 0 0,-1-1 0 0 0,1 0 0 0 0,-1 0 1 0 0,1 0-1 0 0,-1 1 0 0 0,1-1 0 0 0,-1 0 0 0 0,2 0 0 0 0,7 0-2575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2:04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1147 1232 6377 0 0,'-11'2'754'0'0,"-41"1"7513"0"0,48-4-7694 0 0,1 1 0 0 0,-1 0-1 0 0,0-1 1 0 0,0 0 0 0 0,0 0 0 0 0,1 0-1 0 0,-1 0 1 0 0,0 0 0 0 0,1-1-1 0 0,-1 0 1 0 0,-3-2 0 0 0,-31-21 204 0 0,0 1 1 0 0,-1 3-1 0 0,-65-26 1 0 0,74 33-665 0 0,0-2 0 0 0,0 0 0 0 0,2-2 0 0 0,0-2 0 0 0,1 0 0 0 0,1-1 0 0 0,1-2 0 0 0,1-1 0 0 0,-40-51 0 0 0,37 37-85 0 0,1-1 0 0 0,2-1 0 0 0,2-1 0 0 0,2-1 0 0 0,2 0 0 0 0,-22-74-1 0 0,25 55-35 0 0,3-1 0 0 0,2 0 0 0 0,-3-105 0 0 0,13 150 6 0 0,0 10 1 0 0,0 0 0 0 0,0 1 0 0 0,0-1 0 0 0,-1 0 0 0 0,0 0 0 0 0,-1 1 0 0 0,1-1 0 0 0,-6-12-1 0 0,7 19 4 0 0,0 0 0 0 0,0-1-1 0 0,0 1 1 0 0,0 0 0 0 0,-1-1-1 0 0,1 1 1 0 0,0 0-1 0 0,0-1 1 0 0,-1 1 0 0 0,1 0-1 0 0,0 0 1 0 0,0-1-1 0 0,-1 1 1 0 0,1 0 0 0 0,0 0-1 0 0,-1 0 1 0 0,1-1 0 0 0,0 1-1 0 0,-1 0 1 0 0,1 0-1 0 0,0 0 1 0 0,-1 0 0 0 0,1 0-1 0 0,0 0 1 0 0,-1 0-1 0 0,1 0 1 0 0,0 0 0 0 0,-1 0-1 0 0,1 0 1 0 0,-1 0 0 0 0,1 0-1 0 0,0 0 1 0 0,-1 0-1 0 0,1 0 1 0 0,0 0 0 0 0,-1 0-1 0 0,1 0 1 0 0,0 0 0 0 0,-1 1-1 0 0,1-1 1 0 0,0 0-1 0 0,-1 0 1 0 0,1 0 0 0 0,0 1-1 0 0,0-1 1 0 0,-1 0-1 0 0,1 0 1 0 0,0 1 0 0 0,0-1-1 0 0,-1 0 1 0 0,1 1 0 0 0,0-1-1 0 0,0 0 1 0 0,0 1-1 0 0,0-1 1 0 0,-1 1 0 0 0,-7 15 97 0 0,-18 26-67 0 0,-133 290-16 0 0,102-235-12 0 0,343-546-4 0 0,-276 435 1 0 0,-4 5-1 0 0,0 0 0 0 0,0 1 1 0 0,1 0-1 0 0,1 0 0 0 0,-1 0 1 0 0,1 1-1 0 0,0 0 0 0 0,13-8 1 0 0,-21 15 4 0 0,1-1 1 0 0,0 1-1 0 0,-1-1 1 0 0,1 1-1 0 0,0 0 1 0 0,0-1-1 0 0,-1 1 1 0 0,1 0 0 0 0,0 0-1 0 0,0-1 1 0 0,-1 1-1 0 0,1 0 1 0 0,0 0-1 0 0,0 0 1 0 0,0 0-1 0 0,-1 0 1 0 0,1 0-1 0 0,0 0 1 0 0,0 0-1 0 0,-1 1 1 0 0,1-1-1 0 0,0 0 1 0 0,0 0-1 0 0,-1 1 1 0 0,1-1 0 0 0,0 0-1 0 0,0 1 1 0 0,-1-1-1 0 0,1 1 1 0 0,0-1-1 0 0,-1 1 1 0 0,1-1-1 0 0,-1 1 1 0 0,1-1-1 0 0,-1 1 1 0 0,1 0-1 0 0,0 0 1 0 0,1 4 23 0 0,0 0 0 0 0,0-1-1 0 0,-1 1 1 0 0,1 0 0 0 0,0 6 0 0 0,6 15 79 0 0,-5-20-170 0 0,1 0 0 0 0,0-1 0 0 0,0 1 0 0 0,0-1 1 0 0,1 0-1 0 0,0 0 0 0 0,0-1 0 0 0,0 1 0 0 0,0-1 1 0 0,1 0-1 0 0,0-1 0 0 0,0 1 0 0 0,0-1 0 0 0,7 3 1 0 0,-4-3-1044 0 0,-1-1 1 0 0,0 0-1 0 0,1 0 1 0 0,-1 0-1 0 0,1-1 1 0 0,12 0-1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26.6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1 7885 0 0,'-8'59'8807'0'0,"8"-3"-3743"0"0,1-39-4694 0 0,1-1 0 0 0,0 0 1 0 0,2 0-1 0 0,10 31 0 0 0,-12-39-582 0 0,33 81-7625 0 0,-30-77 5428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28.2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7593 0 0,'4'26'8058'0'0,"9"14"-3106"0"0,-1-7-2527 0 0,34 97-391 0 0,-30-99-3441 0 0,-15-29 757 0 0,0-1 0 0 0,0 0 0 0 0,0 1 0 0 0,0-1-1 0 0,0 0 1 0 0,0 0 0 0 0,0 0 0 0 0,0 0 0 0 0,1 0 0 0 0,2 2 0 0 0,-1-3-1893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48.0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29 256 8497 0 0,'-9'3'1827'0'0,"-11"1"12758"0"0,28-10-14142 0 0,72-68-15 0 0,32-27-67 0 0,-94 87-299 0 0,1 1 1 0 0,1 0-1 0 0,-1 1 0 0 0,34-13 0 0 0,-51 24-70 0 0,1 0-1 0 0,-1 0 0 0 0,1 1 0 0 0,0-1 1 0 0,-1 1-1 0 0,1-1 0 0 0,-1 1 0 0 0,5 0 1 0 0,-7 19-1807 0 0,-1-16 1429 0 0,0 1 1 0 0,0 0-1 0 0,-1-1 0 0 0,1 1 1 0 0,-1-1-1 0 0,0 1 0 0 0,0-1 1 0 0,-1 0-1 0 0,1 0 1 0 0,0 0-1 0 0,-1 0 0 0 0,0 0 1 0 0,-3 3-1 0 0,-4 4-1136 0 0,-7 7-1155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9:49.1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29 6949 0 0,'-1'-12'3703'0'0,"1"11"-2938"0"0,0 0 0 0 0,-1 0 0 0 0,1 0 1 0 0,-1 0-1 0 0,1 0 0 0 0,-1 0 0 0 0,1 0 1 0 0,-1 0-1 0 0,1 0 0 0 0,-3-2 1531 0 0,2 1-1531 0 0,6 2 3965 0 0,21-2-4284 0 0,-2 5-349 0 0,0 1 0 0 0,0 1-1 0 0,-1 1 1 0 0,0 1 0 0 0,28 12 0 0 0,-36-12-697 0 0,0 1 0 0 0,-1 0 0 0 0,0 1 1 0 0,17 14-1 0 0,-15-9-1026 0 0,-1 0-1 0 0,-1 1 1 0 0,14 18 0 0 0,-8-6-1227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29.7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3367 26105 0 0,'24'71'3'0'0,"17"33"1"0"0,4-2 1 0 0,5-2-1 0 0,4-3 0 0 0,4-2 1 0 0,98 122-1 0 0,-92-139-1 0 0</inkml:trace>
  <inkml:trace contextRef="#ctx0" brushRef="#br0" timeOffset="-1">5964 4503 26199 0 0,'7'-7'1'0'0,"149"-175"3"0"0,-115 124 2 0 0,-3-1 0 0 0,-2-2 1 0 0,-2-2-1 0 0,-4 0 0 0 0,-2-3 0 0 0,-3 0 0 0 0,24-106 0 0 0,-17 10 30 0 0,-18 71-16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29.5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47 8777 0 0,'21'-3'13677'0'0,"3"-1"-9725"0"0,5-3-3359 0 0,54-9-933 0 0,-32 9 579 0 0,0 1 0 0 0,91 2 0 0 0,-141 5-238 0 0,1-1 1 0 0,-1 0-1 0 0,0 1 0 0 0,1-1 1 0 0,-1 1-1 0 0,0-1 0 0 0,0 1 0 0 0,0 0 1 0 0,1-1-1 0 0,-1 1 0 0 0,0 0 1 0 0,0 0-1 0 0,0 0 0 0 0,0 0 1 0 0,0 0-1 0 0,0 0 0 0 0,-1 0 1 0 0,1 0-1 0 0,0 1 0 0 0,0-1 1 0 0,-1 0-1 0 0,1 0 0 0 0,-1 1 1 0 0,1-1-1 0 0,-1 0 0 0 0,0 1 1 0 0,1-1-1 0 0,-1 0 0 0 0,0 1 1 0 0,0-1-1 0 0,0 0 0 0 0,0 1 1 0 0,0 1-1 0 0,0 1-38 0 0,0 1 0 0 0,0-1 1 0 0,-1 1-1 0 0,1-1 0 0 0,-1 0 0 0 0,0 1 0 0 0,0-1 0 0 0,-1 0 1 0 0,1 0-1 0 0,-3 4 0 0 0,-75 119-8438 0 0,69-111 5847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10.4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6325 0 0,'0'0'7837'0'0,"2"9"-4381"0"0,4 3-2290 0 0,1 0 0 0 0,0-1 1 0 0,17 20-1 0 0,8 12-555 0 0,-14-15-390 0 0,258 392 1533 0 0,22-13-1265 0 0,-212-299-409 0 0,277 328 508 0 0,-283-350-374 0 0,4-4 0 0 0,172 130 0 0 0,-84-96-66 0 0,5-8 1 0 0,299 134 0 0 0,33-64-443 0 0,-244-93-4707 0 0,-242-77 1608 0 0,41 21 0 0 0,-47-21 357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15.1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2646 0 5833 0 0,'-3'7'11081'0'0,"-7"10"-9036"0"0,2-4-846 0 0,-67 131 1815 0 0,-43 71-2212 0 0,-350 409 616 0 0,366-502-1258 0 0,-6-5-1 0 0,-232 196 0 0 0,-180 84-92 0 0,206-161-82 0 0,-90 49-963 0 0,394-278 502 0 0,-1-1 0 0 0,1 0 0 0 0,-1-1 0 0 0,0 0 0 0 0,-1 0 0 0 0,1-2 0 0 0,-1 1 0 0 0,0-1 0 0 0,0-1 0 0 0,0 0 0 0 0,-13 0 0 0 0,9-3-1752 0 0,6-7-407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33.5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0 117 8441 0 0,'17'-13'1670'0'0,"-1"1"1"0"0,1 1 0 0 0,1 1-1 0 0,0 0 1 0 0,0 1 0 0 0,1 1-1 0 0,26-7 1 0 0,-13 7 540 0 0,64-9-1 0 0,-45 13-1632 0 0,94 5 0 0 0,-124 0-572 0 0,0 2 0 0 0,-1 0 0 0 0,1 1 0 0 0,-1 1 0 0 0,0 1-1 0 0,-1 1 1 0 0,1 1 0 0 0,-1 1 0 0 0,29 17 0 0 0,-45-24-154 0 0,-1 0 0 0 0,1 0 0 0 0,-1 0-1 0 0,0 0 1 0 0,1 0 0 0 0,-1 1 0 0 0,0-1 0 0 0,0 1 0 0 0,-1-1 0 0 0,1 1 0 0 0,0 0 0 0 0,-1 0 0 0 0,2 4-1 0 0,-1-1-1039 0 0,-1 1 0 0 0,0-1 0 0 0,0 1 0 0 0,-1-1 0 0 0,0 10 0 0 0,0-6-1535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35.0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871 111 7845 0 0,'0'-7'11185'0'0,"-1"-8"-8314"0"0,0 10-2698 0 0,0 1 0 0 0,-1 0 1 0 0,0-1-1 0 0,1 1 0 0 0,-1 0 0 0 0,-1 0 1 0 0,1 0-1 0 0,-1 1 0 0 0,1-1 0 0 0,-1 0 1 0 0,0 1-1 0 0,0 0 0 0 0,-1 0 1 0 0,1 0-1 0 0,-1 0 0 0 0,0 0 0 0 0,1 1 1 0 0,-1-1-1 0 0,0 1 0 0 0,0 0 0 0 0,-1 1 1 0 0,1-1-1 0 0,0 1 0 0 0,-8-2 1 0 0,-8-1-197 0 0,0 1 1 0 0,0 1 0 0 0,-1 1-1 0 0,-25 2 1 0 0,15 0 299 0 0,8 0-231 0 0,0 1-1 0 0,1 1 1 0 0,-1 1 0 0 0,1 2 0 0 0,0 0 0 0 0,-42 17 0 0 0,11 2 31 0 0,-77 48 0 0 0,105-58-269 0 0,0 3 0 0 0,2 0 0 0 0,-40 39 0 0 0,49-42-687 0 0,1 1-1 0 0,0 0 0 0 0,1 1 0 0 0,1 0 0 0 0,0 1 0 0 0,-11 28 0 0 0,12-16-1415 0 0,6-1-427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2:06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4745 8149 0 0,'-4'-1'508'0'0,"-1"0"0"0"0,1 0 1 0 0,0 0-1 0 0,-1-1 0 0 0,1 1 1 0 0,0-1-1 0 0,0 0 0 0 0,0 0 1 0 0,0-1-1 0 0,0 1 0 0 0,0-1 1 0 0,1 0-1 0 0,-1 0 0 0 0,1 0 1 0 0,0 0-1 0 0,0 0 0 0 0,0-1 1 0 0,0 0-1 0 0,1 1 0 0 0,-4-8 1 0 0,-5-8 222 0 0,2-1 1 0 0,0 0 0 0 0,2 0-1 0 0,0-1 1 0 0,1 0-1 0 0,1 0 1 0 0,-3-31 0 0 0,-2-154-850 0 0,9 183 320 0 0,0-841 349 0 0,1 492-485 0 0,4 218-59 0 0,7-1 0 0 0,40-200-1 0 0,-28 254-1 0 0,5 1 0 0 0,4 1-1 0 0,4 2 1 0 0,4 1 0 0 0,92-157-1 0 0,181-238-31 0 0,-160 259 142 0 0,-127 191-91 0 0,212-311 166 0 0,-183 279-101 0 0,4 2 0 0 0,108-100-1 0 0,-85 98 137 0 0,-82 71 457 0 0,-6 4-325 0 0,-20 8-239 0 0,-12 4-50 0 0,-17 0-34 0 0,29-9-4 0 0,-46 18 1 0 0,-237 120-23 0 0,305-142-9 0 0,8-2 0 0 0,1-1 0 0 0,-1 1 1 0 0,0-1-1 0 0,0 0 0 0 0,0 0 1 0 0,-1 0-1 0 0,1 0 0 0 0,0-1 1 0 0,4-3-1 0 0,5-3 1 0 0,41-25 7 0 0,167-100-9 0 0,-171 107 12 0 0,1 3 0 0 0,85-29 1 0 0,-119 48 25 0 0,0 1 1 0 0,0 0 0 0 0,0 2-1 0 0,1 0 1 0 0,24 0 0 0 0,-41 2-28 0 0,0 1 1 0 0,0-1-1 0 0,0 1 1 0 0,0-1-1 0 0,-1 1 1 0 0,1 0 0 0 0,0-1-1 0 0,0 1 1 0 0,-1 0-1 0 0,1 0 1 0 0,0 0 0 0 0,-1-1-1 0 0,1 1 1 0 0,-1 0-1 0 0,1 0 1 0 0,-1 0-1 0 0,0 0 1 0 0,1 0 0 0 0,-1 0-1 0 0,0 0 1 0 0,1 0-1 0 0,-1 0 1 0 0,0 0 0 0 0,0 0-1 0 0,0 0 1 0 0,0 0-1 0 0,0 0 1 0 0,0 0-1 0 0,-1 2 1 0 0,1 2 15 0 0,0 1 1 0 0,0-1-1 0 0,-1 1 1 0 0,0-1-1 0 0,-1 6 1 0 0,-3 1 0 0 0,-1 0 1 0 0,0-1 0 0 0,-1 0 0 0 0,0 0-1 0 0,-14 15 1 0 0,-13 21-202 0 0,6 3-807 0 0,19-30-603 0 0,-2-2 0 0 0,-13 20 0 0 0,13-27-592 0 0,3-7-419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09:26.8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69 4260 0 0,'-4'-18'1139'0'0,"-1"-7"1903"0"0,2 0 7157 0 0,3 58-9227 0 0,1-4-605 0 0,2 1-1 0 0,0-1 1 0 0,16 55 0 0 0,36 87 247 0 0,-17-60-224 0 0,31 106 145 0 0,103 356 271 0 0,-111-331-730 0 0,44 371 0 0 0,-92-462-190 0 0,11 105-1598 0 0,2-88-2354 0 0,-16-128 2117 0 0,-1-5-349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09:28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531 0 1996 0 0,'-20'36'1142'0'0,"11"-22"610"0"0,0 1-1 0 0,1-1 0 0 0,1 1 0 0 0,-7 23 0 0 0,11-26 2640 0 0,4-23-2640 0 0,1-10-1421 0 0,-8 39 646 0 0,-74 224 1882 0 0,-39 306-913 0 0,22-87-1476 0 0,6-66-2277 0 0,34-130-4454 0 0,44-210 3807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09:29.7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3168 0 0,'-14'7'11258'0'0,"13"-6"-10945"0"0,0 24 3310 0 0,2-19-3440 0 0,0 0-1 0 0,0-1 1 0 0,1 1-1 0 0,0-1 1 0 0,0 0-1 0 0,0 1 0 0 0,6 9 1 0 0,70 86 1921 0 0,94 113-337 0 0,-85-119-1490 0 0,4-5-1 0 0,5-3 1 0 0,2-4 0 0 0,213 134-1 0 0,-162-133-1473 0 0,281 112 0 0 0,-23-59-6179 0 0,-315-111 4771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09:30.9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2540 0 5300 0 0,'-1'1'5611'0'0,"-8"11"-4140"0"0,-252 255 6147 0 0,-25-19-5958 0 0,173-161-1640 0 0,-5-5 0 0 0,-2-5-1 0 0,-165 77 1 0 0,-127 48 223 0 0,-246 111-2634 0 0,632-302 1419 0 0,-1-1 1 0 0,0-2-1 0 0,0-1 0 0 0,-1 0 1 0 0,0-3-1 0 0,-44 3 0 0 0,30-6-1568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38.4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5 171 7157 0 0,'0'-2'627'0'0,"-1"0"0"0"0,0 1 0 0 0,1-1 0 0 0,-1 1 0 0 0,1-1 0 0 0,-1 0 0 0 0,1 0 0 0 0,0 1 0 0 0,0-1 0 0 0,0 0 0 0 0,0 0 0 0 0,0 1 0 0 0,0-1 0 0 0,0 0 0 0 0,1 1 0 0 0,-1-1 0 0 0,1 0 0 0 0,-1 1 0 0 0,2-3 0 0 0,-1 1-238 0 0,1 0 0 0 0,0 1 0 0 0,0-1 0 0 0,0 1 0 0 0,0 0 0 0 0,0 0 0 0 0,1-1 0 0 0,-1 1 1 0 0,0 1-1 0 0,4-3 0 0 0,7-3-387 0 0,1 0 1 0 0,0 1 0 0 0,24-7-1 0 0,-26 9 793 0 0,50-14-346 0 0,1 3 1 0 0,0 2 0 0 0,95-6 0 0 0,195 14 3 0 0,-319 6-516 0 0,-1 2 0 0 0,1 1 0 0 0,-1 1 0 0 0,0 2 0 0 0,0 2 0 0 0,-1 1 0 0 0,0 1 0 0 0,-1 2 0 0 0,0 1 0 0 0,-1 1 0 0 0,0 2 0 0 0,29 22 0 0 0,-50-31-413 0 0,0 0 0 0 0,-1 1 0 0 0,12 15 1 0 0,-15-16-574 0 0,1-1 0 0 0,1 1 1 0 0,-1-1-1 0 0,1-1 1 0 0,0 1-1 0 0,10 5 1 0 0,-5-6-1719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43.4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82 5328 0 0,'0'-1'536'0'0,"0"0"0"0"0,0-1-1 0 0,0 1 1 0 0,1 0-1 0 0,-1 0 1 0 0,0 0-1 0 0,1 0 1 0 0,-1 0-1 0 0,1 0 1 0 0,-1 0 0 0 0,1 0-1 0 0,-1 1 1 0 0,1-1-1 0 0,0 0 1 0 0,-1 0-1 0 0,1 0 1 0 0,0 1-1 0 0,1-2 1 0 0,22-12 3384 0 0,34-3-2865 0 0,-50 15-333 0 0,37-7 266 0 0,-1 2 0 0 0,51-2 1 0 0,91 5-242 0 0,-171 4-678 0 0,8 1 27 0 0,0 1 1 0 0,0 0 0 0 0,-1 2 0 0 0,27 8-1 0 0,87 34 428 0 0,-23-6-66 0 0,-73-29-341 0 0,-12-3-12 0 0,0 0-1 0 0,0 2 1 0 0,-1 1-1 0 0,48 27 0 0 0,-40-12 113 0 0,-34-25-254 0 0,0 0-1 0 0,-1 0 0 0 0,1 0 1 0 0,0 0-1 0 0,-1 0 0 0 0,1 0 1 0 0,-1 0-1 0 0,1 0 1 0 0,-1 0-1 0 0,1 0 0 0 0,-1 0 1 0 0,0 0-1 0 0,1 0 0 0 0,-1 0 1 0 0,0 0-1 0 0,0 2 1 0 0,0 12-4310 0 0,0-9 679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40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1221 130 5697 0 0,'0'-9'10445'0'0,"0"-11"-5315"0"0,-3 16-4931 0 0,1 0 0 0 0,-1 0 0 0 0,1 0 0 0 0,-1 0 0 0 0,-1 0 0 0 0,1 1 0 0 0,0-1 0 0 0,-1 1 0 0 0,0 0 0 0 0,1 0 0 0 0,-1 0 0 0 0,0 1 0 0 0,-1-1 0 0 0,1 1 0 0 0,-8-3 0 0 0,-7-2-13 0 0,0 0 0 0 0,-28-4 0 0 0,0 2 43 0 0,0 3 1 0 0,-1 2-1 0 0,-81 3 0 0 0,115 2-207 0 0,0 0 1 0 0,0 2-1 0 0,1 0 0 0 0,0 0 0 0 0,-1 1 1 0 0,1 1-1 0 0,1 0 0 0 0,-15 8 0 0 0,-94 62 18 0 0,87-52-53 0 0,-186 112-166 0 0,91-57-1380 0 0,3 4-3933 0 0,104-67 3304 0 0,7-2-347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42.2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6 424 4912 0 0,'-5'-6'16037'0'0,"4"-8"-13112"0"0,6-6-5361 0 0,-3 14 3942 0 0,10-13-1342 0 0,0 0 0 0 0,1 1 1 0 0,1 0-1 0 0,1 1 0 0 0,1 1 0 0 0,0 0 0 0 0,1 1 0 0 0,0 1 0 0 0,1 1 0 0 0,22-12 1 0 0,18-9 129 0 0,1 3 0 0 0,102-37 0 0 0,-122 55-161 0 0,-1 2 0 0 0,1 2 0 0 0,1 1 0 0 0,-1 2 0 0 0,69-1 0 0 0,-2 15 72 0 0,-98-7-200 0 0,15 0-6 0 0,34-1 0 0 0,-18-1 1 0 0,-39 1-4 0 0,14 2-10805 0 0,-10-2 7973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49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7245 0 0,'-5'6'11498'0'0,"5"-5"-11127"0"0,0 14 3137 0 0,5 14-1881 0 0,3-6-1232 0 0,1 0 0 0 0,0-2 0 0 0,2 1 0 0 0,1-1 0 0 0,16 23 0 0 0,22 41 12 0 0,-20-26-241 0 0,3-2 0 0 0,45 61 0 0 0,-63-97-137 0 0,1-1 0 0 0,1-1-1 0 0,1-1 1 0 0,1 0-1 0 0,0-2 1 0 0,1 0 0 0 0,1-1-1 0 0,39 21 1 0 0,-48-31-17 0 0,-1 0 0 0 0,2-1 0 0 0,-1 0 0 0 0,0-1-1 0 0,25 3 1 0 0,65-3 77 0 0,-79-3-69 0 0,-11-1-49 0 0,-1 0 0 0 0,0-1-1 0 0,0 0 1 0 0,0-1 0 0 0,0 0 0 0 0,0 0 0 0 0,0-2 0 0 0,-1 1-1 0 0,0-1 1 0 0,19-12 0 0 0,-23 12 499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50.3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956 23 4596 0 0,'4'-4'567'0'0,"14"-15"14486"0"0,-21 39-13774 0 0,-7 3-757 0 0,-67 146 1655 0 0,54-126-1707 0 0,-50 73 0 0 0,36-66-152 0 0,-3-1-1 0 0,-72 67 1 0 0,87-93-239 0 0,-2-2 1 0 0,0 0-1 0 0,-2-2 0 0 0,0-1 0 0 0,-1-1 1 0 0,-43 17-1 0 0,38-21-19 0 0,-1-2 0 0 0,-1-2 0 0 0,0-1 1 0 0,0-2-1 0 0,-1-2 0 0 0,-73 0 0 0 0,104-4-86 0 0,5 1-36 0 0,1-1 0 0 0,-1 0 0 0 0,0 0 0 0 0,0 0 0 0 0,0 0 0 0 0,0 0 0 0 0,0 0 0 0 0,0 0 0 0 0,0-1 0 0 0,0 1 0 0 0,-2-2 0 0 0,22-6-13102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2:08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2282 183 8205 0 0,'0'-4'9903'0'0,"-1"-17"-5188"0"0,-2 16-4475 0 0,0 0 0 0 0,0 0 0 0 0,-1 0 1 0 0,1 1-1 0 0,-1-1 0 0 0,0 1 0 0 0,0 0 0 0 0,-1 0 1 0 0,1 0-1 0 0,-1 1 0 0 0,0 0 0 0 0,0 0 0 0 0,0 0 1 0 0,0 0-1 0 0,-7-2 0 0 0,-13-5-262 0 0,-52-12 0 0 0,63 18 197 0 0,-49-11-80 0 0,0 2 0 0 0,-88-5 0 0 0,-356 7 105 0 0,404 17-163 0 0,-184 35-1 0 0,254-34-22 0 0,-1 1 1 0 0,2 2 0 0 0,0 1-1 0 0,0 2 1 0 0,1 1 0 0 0,1 1-1 0 0,0 2 1 0 0,-34 25 0 0 0,-13 15-7 0 0,3 5 0 0 0,2 2 1 0 0,-68 80-1 0 0,100-92 79 0 0,-36 62 0 0 0,25-35-30 0 0,46-69-37 0 0,-1 3 14 0 0,3-12 51 0 0,3-8 82 0 0,1-23-141 0 0,2 0 0 0 0,14-57-1 0 0,-9 51 21 0 0,4-50 1 0 0,-10 50-20 0 0,-2 36-46 0 0,-1 1-26 0 0,0 0 40 0 0,0 1 1 0 0,0-1-1 0 0,0 0 0 0 0,0 1 1 0 0,0-1-1 0 0,0 1 0 0 0,0-1 1 0 0,1 1-1 0 0,-2 2 0 0 0,1 0-1 0 0,-17 28 1 0 0,-25 52 3 0 0,38-73 2 0 0,1 1 0 0 0,0 0 0 0 0,1 0 0 0 0,0 0 1 0 0,-2 17-1 0 0,5-27-4 0 0,1 19 45 0 0,-1-20-36 0 0,0-1 0 0 0,1 1-1 0 0,-1-1 1 0 0,1 1 0 0 0,-1-1-1 0 0,1 1 1 0 0,-1-1 0 0 0,1 1-1 0 0,-1-1 1 0 0,1 1 0 0 0,0-1-1 0 0,-1 0 1 0 0,1 1 0 0 0,0-1 0 0 0,-1 0-1 0 0,1 1 1 0 0,0-1 0 0 0,-1 0-1 0 0,1 0 1 0 0,0 0 0 0 0,0 0-1 0 0,-1 0 1 0 0,1 0 0 0 0,1 0-1 0 0,44 4 54 0 0,14 1-628 0 0,113-6-1 0 0,-168 0 271 0 0,0 1 0 0 0,0-2 0 0 0,0 1 0 0 0,0-1-1 0 0,0 1 1 0 0,0-1 0 0 0,0-1 0 0 0,-1 1 0 0 0,1-1-1 0 0,-1 1 1 0 0,0-1 0 0 0,0-1 0 0 0,0 1 0 0 0,0 0-1 0 0,0-1 1 0 0,-1 0 0 0 0,1 0 0 0 0,-1 0 0 0 0,0 0-1 0 0,-1-1 1 0 0,4-6 0 0 0,7-20-2328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51.9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3 110 5833 0 0,'-2'-1'14648'0'0,"7"-4"-12123"0"0,3 0-4790 0 0,-4 3 3630 0 0,59-29-247 0 0,-45 21-918 0 0,1 1 1 0 0,37-13 0 0 0,-31 15-1026 0 0,30-3 1 0 0,27 3-5515 0 0,-58 6 3970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54.6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60 7657 0 0,'0'-19'1589'0'0,"0"-13"7549"0"0,0 23-1914 0 0,0 36-6741 0 0,0 16-271 0 0,-11 421 947 0 0,10-444-1138 0 0,-4 27 7 0 0,4-44-1439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0:55.0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8609 0 0,'3'55'11023'0'0,"0"-34"-8076"0"0,11 37-1 0 0,-6-29-3113 0 0,-1 1 0 0 0,4 46 0 0 0,-7 15-7207 0 0,-4-76 4857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2.4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20 180 4428 0 0,'-20'1'13135'0'0,"20"-1"-13008"0"0,13-20 5213 0 0,-1 4-6010 0 0,-5 7 819 0 0,0 0 0 0 0,1 1 0 0 0,-1 0 0 0 0,2 0 0 0 0,-1 1 0 0 0,1 0 0 0 0,0 0 0 0 0,15-7 0 0 0,20-16 500 0 0,-34 23-263 0 0,-16 12 44 0 0,-8 6-394 0 0,0-1 1 0 0,-2-1 0 0 0,1 0-1 0 0,-1-1 1 0 0,0-1 0 0 0,-29 10-1 0 0,45-17-36 0 0,0 0 0 0 0,0 0 0 0 0,0-1-1 0 0,0 1 1 0 0,0 0 0 0 0,0 0-1 0 0,0 0 1 0 0,0 0 0 0 0,0 0 0 0 0,0 0-1 0 0,0 0 1 0 0,0 0 0 0 0,0 0 0 0 0,0 0-1 0 0,0 0 1 0 0,0 0 0 0 0,0 0 0 0 0,0 0-1 0 0,0-1 1 0 0,0 1 0 0 0,0 0-1 0 0,0 0 1 0 0,0 0 0 0 0,0 0 0 0 0,0 0-1 0 0,0 0 1 0 0,0 0 0 0 0,0 0 0 0 0,0 0-1 0 0,0 0 1 0 0,0 0 0 0 0,0 0 0 0 0,-1 0-1 0 0,1 0 1 0 0,0 0 0 0 0,0 0 0 0 0,0 0-1 0 0,0-1 1 0 0,0 1 0 0 0,0 0-1 0 0,0 0 1 0 0,0 0 0 0 0,0 0 0 0 0,0 0-1 0 0,0 0 1 0 0,0 0 0 0 0,0 0 0 0 0,0 0-1 0 0,0 0 1 0 0,-1 0 0 0 0,1 0 0 0 0,0 0-1 0 0,0 0 1 0 0,0 0 0 0 0,0 0-1 0 0,0 0 1 0 0,0 0 0 0 0,0 0 0 0 0,0 0-1 0 0,0 0 1 0 0,0 0 0 0 0,7-8-36 0 0,13-9-8 0 0,-19 17 46 0 0,15-14 14 0 0,1 1 0 0 0,24-12 1 0 0,1 6-2359 0 0,-36 17 1141 0 0,0 1-1 0 0,0-1 1 0 0,0 1 0 0 0,0 0 0 0 0,7 1 0 0 0,-4 0-1490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3.5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387 85 4124 0 0,'-2'0'10749'0'0,"-4"0"-6950"0"0,-11 0-1374 0 0,-2 1-1595 0 0,-1-2-1 0 0,1 0 0 0 0,0-1 0 0 0,-29-8 1 0 0,-30-6-248 0 0,60 14-398 0 0,-1-2 0 0 0,1 0-1 0 0,0 0 1 0 0,1-2 0 0 0,-1 0-1 0 0,-18-11 1 0 0,21 7-504 0 0,15 7-1344 0 0,9 3-35 0 0,24 3-4634 0 0,-19-3 3262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4.9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526 144 4396 0 0,'5'-2'15714'0'0,"-5"-5"-11000"0"0,0 7-4682 0 0,-1-1 0 0 0,1 0 1 0 0,0 0-1 0 0,-1 1 0 0 0,1-1 0 0 0,-1 0 0 0 0,1 1 0 0 0,0-1 0 0 0,-1 1 0 0 0,0-1 0 0 0,1 1 0 0 0,-1-1 0 0 0,1 1 0 0 0,-1-1 0 0 0,0 1 1 0 0,1-1-1 0 0,-2 0 0 0 0,-34-11 501 0 0,1-2 1 0 0,-53-28 0 0 0,13 5-101 0 0,62 33-458 0 0,0 0 1 0 0,0 1-1 0 0,-1 0 1 0 0,1 1-1 0 0,-1 1 1 0 0,0 0 0 0 0,0 0-1 0 0,1 2 1 0 0,-20 2-1 0 0,25-1-486 0 0,1 0-1 0 0,-1 0 1 0 0,1 1-1 0 0,-1 0 1 0 0,1 1-1 0 0,0-1 1 0 0,-13 10 0 0 0,-20 10-3911 0 0,20-15 1809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6.0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358 22 5805 0 0,'2'-20'15753'0'0,"-15"19"-11774"0"0,9 1-4766 0 0,-4 1 852 0 0,1 0 0 0 0,-1 1 0 0 0,1 0 0 0 0,-1 0 0 0 0,1 0 0 0 0,0 1 0 0 0,0 1 0 0 0,0-1 0 0 0,1 1 0 0 0,-7 5 0 0 0,-32 14 48 0 0,19-13-131 0 0,-7 2-159 0 0,0 1 0 0 0,1 2-1 0 0,-38 24 1 0 0,67-37-670 0 0,-13 9 141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8.0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459 17 7089 0 0,'1'-16'15205'0'0,"-2"16"-14882"0"0,-10-1 3572 0 0,-3 3-5298 0 0,-12 4 1523 0 0,0 0 0 0 0,1 2 0 0 0,-1 1 0 0 0,2 2 1 0 0,-30 15-1 0 0,23-12-51 0 0,-1 0 0 0 0,-53 13 1 0 0,61-20-26 0 0,-37 5 0 0 0,60-12-43 0 0,1 0-1 0 0,-1 0 1 0 0,0 0-1 0 0,1 1 0 0 0,-1-1 1 0 0,0 0-1 0 0,1 0 0 0 0,-1 0 1 0 0,1 1-1 0 0,-1-1 0 0 0,1 0 1 0 0,-1 0-1 0 0,1 1 1 0 0,-1-1-1 0 0,1 1 0 0 0,-1-1 1 0 0,1 0-1 0 0,-1 1 0 0 0,1-1 1 0 0,-1 1-1 0 0,1-1 1 0 0,0 1-1 0 0,-1-1 0 0 0,1 1 1 0 0,0 0-1 0 0,-1-1 0 0 0,1 1 1 0 0,0-1-1 0 0,0 1 0 0 0,-1 1 1 0 0,-4 8 3 0 0,18-10-4 0 0,29-16-1549 0 0,0-2-1 0 0,49-29 1 0 0,-64 33-355 0 0,30-19-2765 0 0,-28 15 1681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1:29.4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246 102 5272 0 0,'-11'-3'2324'0'0,"8"2"-1047"0"0,1 0 0 0 0,-1 0 0 0 0,0 0 0 0 0,0 0-1 0 0,1 0 1 0 0,-1-1 0 0 0,1 1 0 0 0,-1-1 0 0 0,1 0-1 0 0,-3-2 1 0 0,0-1-928 0 0,-1 0 0 0 0,0 1 0 0 0,1 0 0 0 0,-2 0 0 0 0,1 0 0 0 0,0 1 0 0 0,-10-4-1 0 0,-51-13 421 0 0,22 6-103 0 0,11 2-39 0 0,33 12-497 0 0,26 0-92 0 0,-13 2-45 0 0,0 0-1 0 0,-1 1 1 0 0,1 0-1 0 0,-1 0 0 0 0,19 10 1 0 0,-8-5-120 0 0,-6-3-233 0 0,14 6-1188 0 0,-16 0-2651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52.1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474 48 6929 0 0,'0'-27'4470'0'0,"0"6"7887"0"0,11 32-11392 0 0,9 19-703 0 0,-1 2-1 0 0,-1 0 1 0 0,-2 1 0 0 0,-2 1 0 0 0,0 0-1 0 0,-3 1 1 0 0,0 0 0 0 0,-3 1 0 0 0,7 58 0 0 0,-8 21-33 0 0,-9 123 0 0 0,-3-191-181 0 0,-2 0 0 0 0,-2-1 0 0 0,-2 1 0 0 0,-3-2 0 0 0,-33 81 0 0 0,17-63 8 0 0,-2-1 0 0 0,-2-2 1 0 0,-3-1-1 0 0,-3-2 0 0 0,-2-2 0 0 0,-89 89 0 0 0,104-117-42 0 0,-132 124-47 0 0,149-146-774 0 0,10-12-1988 0 0,8-9-391 0 0,-3 8 2751 0 0,4-9-1975 0 0,2-3-431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3:07.3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0 134 5749 0 0,'4'3'11681'0'0,"6"-2"-7702"0"0,13-1-5062 0 0,-17 0 2274 0 0,2 0-969 0 0,13 1 100 0 0,-1-2 1 0 0,0 0-1 0 0,1-1 1 0 0,36-9-1 0 0,-10 0-186 0 0,0 2 0 0 0,1 2 0 0 0,58 0-1 0 0,69-11 259 0 0,-95 8-286 0 0,1 4 1 0 0,119 6-1 0 0,-87 1-55 0 0,246-1 251 0 0,-196-5-292 0 0,100-5-24 0 0,3 0-31 0 0,-165 10 86 0 0,413-16 557 0 0,87 0 96 0 0,-408 18-660 0 0,154 10 181 0 0,0-1-218 0 0,-275-11 2 0 0,-72 0 426 0 0,-1 2-999 0 0,0 0 0 0 0,0 0 1 0 0,-1-1-1 0 0,1 1 0 0 0,-1-1 1 0 0,1 1-1 0 0,-1-1 0 0 0,0 0 1 0 0,1 0-1 0 0,-1 1 0 0 0,0-1 1 0 0,0 0-1 0 0,0-1 0 0 0,0 1 1 0 0,0 0-1 0 0,0 0 0 0 0,-2 0 1 0 0,-6-1-2316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53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164 1 5300 0 0,'-6'1'1007'0'0,"1"0"-1"0"0,0 1 1 0 0,0-1-1 0 0,-1 1 0 0 0,1 1 1 0 0,0-1-1 0 0,1 0 0 0 0,-1 1 1 0 0,0 0-1 0 0,1 0 0 0 0,0 1 1 0 0,0-1-1 0 0,0 1 0 0 0,0 0 1 0 0,-5 6-1 0 0,2 0-449 0 0,-1-1 0 0 0,2 1 0 0 0,-1 1 0 0 0,1-1 0 0 0,1 1 0 0 0,-5 12 0 0 0,1 9-309 0 0,2 0-1 0 0,2 0 1 0 0,0 0 0 0 0,2 1-1 0 0,2 36 1 0 0,0-32-115 0 0,-2 47 125 0 0,4 0-1 0 0,3 0 1 0 0,32 164-1 0 0,-25-203-194 0 0,2-1-1 0 0,2-1 0 0 0,29 61 0 0 0,-28-74-52 0 0,1 0 0 0 0,2-2 0 0 0,0 0 0 0 0,2-1 0 0 0,33 33 0 0 0,-18-27-523 0 0,2-3 1 0 0,1-1-1 0 0,48 27 0 0 0,49 37-5576 0 0,-111-71 3438 0 0,-7-3-520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55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 1 6929 0 0,'-2'26'7287'0'0,"-7"16"-2785"0"0,1-3-2260 0 0,-17 267 2546 0 0,24 3-3926 0 0,3-143-287 0 0,20 356 70 0 0,71 138-167 0 0,-71-569-960 0 0,52 137 1 0 0,-49-167-597 0 0,4-1-1 0 0,1-1 1 0 0,40 56-1 0 0,2-11-3152 0 0,-41-61 1512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2:56.6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0 6249 0 0,'-4'5'1672'0'0,"-1"0"0"0"0,1 1 0 0 0,1-1 0 0 0,-1 1 0 0 0,-5 11 1 0 0,5-7-435 0 0,1 0 1 0 0,0 0 0 0 0,-3 12 0 0 0,2 9-102 0 0,-2 49 1 0 0,5-40-429 0 0,-8 343 1222 0 0,8-178-1413 0 0,0 402 223 0 0,2-319-557 0 0,1-109-306 0 0,43 295 1 0 0,-35-418-1143 0 0,34 103 0 0 0,11-23-4416 0 0,-40-106 3130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36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3590 35 6621 0 0,'-13'-6'1497'0'0,"0"0"1"0"0,0 2 0 0 0,-1-1 0 0 0,1 2 0 0 0,-1-1 0 0 0,0 2 0 0 0,-28-2 0 0 0,25 4-592 0 0,-23-1 100 0 0,0 2-1 0 0,0 2 1 0 0,-55 11 0 0 0,-204 77-203 0 0,7 28-588 0 0,105-34-63 0 0,4 8 0 0 0,3 9 0 0 0,6 7 0 0 0,-255 208 0 0 0,233-150 56 0 0,-266 292-1 0 0,352-331-943 0 0,5 5 0 0 0,6 5 0 0 0,-111 203-1 0 0,-21 158-4533 0 0,167-328 2844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37.5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 4816 0 0,'-6'18'1342'0'0,"1"1"0"0"0,1 0 0 0 0,1 0-1 0 0,0 0 1 0 0,2 0 0 0 0,1 27 0 0 0,3 16 483 0 0,4-1 1 0 0,26 118-1 0 0,-7-57-943 0 0,175 910 3222 0 0,-65-290-3188 0 0,-106-496-850 0 0,-4 260-1 0 0,-25-414-64 0 0,-3 309 40 0 0,-22 0 17 0 0,-97 453 71 0 0,17-144-1409 0 0,50 6-4171 0 0,52-532 3268 0 0,2-1-377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40.1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7021 0 0,'14'21'10363'0'0,"3"0"-4297"0"0,-7-11-4983 0 0,0-1 0 0 0,15 11 0 0 0,-10-10-1666 0 0,0-1 0 0 0,1 0-1 0 0,17 7 1 0 0,4-3 1935 0 0,103 22-3178 0 0,-89-25-1567 0 0,85 30 0 0 0,-94-22 780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42.6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5641 0 0,'21'0'3178'0'0,"0"2"1"0"0,28 5-1 0 0,43 17 717 0 0,82 45-2677 0 0,-173-69-1205 0 0,260 121 989 0 0,110 44 289 0 0,80 3-191 0 0,211 84-697 0 0,-39 39-263 0 0,-545-248-84 0 0,-1 4 0 0 0,125 101 0 0 0,-162-112-21 0 0,-1 0 0 0 0,-2 3-1 0 0,-2 1 1 0 0,-1 2 0 0 0,55 91 0 0 0,-53-65 79 0 0,-3 2-1 0 0,-3 1 1 0 0,28 106 0 0 0,38 230 174 0 0,-80-332-264 0 0,149 939 144 0 0,-57 8-185 0 0,-58-243-2157 0 0,-38 0-6459 0 0,-12-630 6008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44.0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 5032 0 0,'-5'56'9039'0'0,"4"-1"-4394"0"0,0 9-2538 0 0,-67 503 1768 0 0,6-88-2575 0 0,27 401-252 0 0,35-771-987 0 0,21 551 114 0 0,150 367-190 0 0,-98-743-2591 0 0,169 424 0 0 0,-110-413-1545 0 0,-66-153 1560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45.5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601 1 5092 0 0,'-9'133'10286'0'0,"2"-56"-7012"0"0,-63 434 16 0 0,29-331-3307 0 0,-8-3-1 0 0,-84 204 1 0 0,58-200-1113 0 0,-105 282-5267 0 0,144-356 4163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0.4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142 50 4464 0 0,'0'-13'2173'0'0,"-1"11"-1185"0"0,1 0 1 0 0,0 0-1 0 0,0 0 0 0 0,0 0 0 0 0,0-1 0 0 0,1 1 1 0 0,-1 0-1 0 0,1 0 0 0 0,-1 0 0 0 0,2-4 0 0 0,-1 5-717 0 0,0 0 0 0 0,0 0 0 0 0,0 0 0 0 0,1 1-1 0 0,-1-1 1 0 0,0 0 0 0 0,0 0 0 0 0,1 1 0 0 0,-1-1 0 0 0,0 1-1 0 0,1 0 1 0 0,-1-1 0 0 0,0 1 0 0 0,1 0 0 0 0,-1 0 0 0 0,0-1-1 0 0,1 1 1 0 0,-1 0 0 0 0,1 1 0 0 0,1-1 0 0 0,-1 0-187 0 0,0 1 0 0 0,0-1 0 0 0,0 1 0 0 0,0 0 0 0 0,0 0 0 0 0,0 0 0 0 0,0 0 0 0 0,0 0 0 0 0,0 0 0 0 0,-1 0 0 0 0,1 0 0 0 0,0 1 0 0 0,-1-1 0 0 0,1 1 0 0 0,-1-1 0 0 0,1 1 0 0 0,-1 0 0 0 0,0-1 0 0 0,0 1 0 0 0,0 0 0 0 0,0 0 0 0 0,1 2 0 0 0,4 9 94 0 0,0 1 0 0 0,5 15 0 0 0,-7-16 6 0 0,12 37 33 0 0,-2 0 1 0 0,-2 1-1 0 0,-3 1 1 0 0,4 56-1 0 0,-7 212 204 0 0,-10-253-359 0 0,-3 1 0 0 0,-17 78 0 0 0,-44 130-42 0 0,67-274-20 0 0,-98 308-275 0 0,7-25-4292 0 0,78-223-1955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3:17.8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65 4396 0 0,'6'-12'10910'0'0,"-4"10"-10070"0"0,7-11 4179 0 0,-9 12-4951 0 0,1 0 0 0 0,0 0 1 0 0,-1 0-1 0 0,1 0 0 0 0,0 0 0 0 0,0 0 0 0 0,0 0 0 0 0,0 0 0 0 0,0 0 0 0 0,0 1 0 0 0,0-1 0 0 0,0 0 1 0 0,0 0-1 0 0,0 1 0 0 0,0-1 0 0 0,0 1 0 0 0,0-1 0 0 0,0 1 0 0 0,1 0 0 0 0,-1 0 0 0 0,0-1 1 0 0,2 1-1 0 0,28-2 347 0 0,-31 2-411 0 0,0 0 11 0 0,1 0 0 0 0,0 0-1 0 0,0 0 1 0 0,-1 0 0 0 0,1 0 0 0 0,0 0 0 0 0,-1 0 0 0 0,1 1 0 0 0,0-1 0 0 0,-1 0 0 0 0,1 0-1 0 0,0 1 1 0 0,-1-1 0 0 0,1 0 0 0 0,-1 1 0 0 0,1-1 0 0 0,-1 1 0 0 0,1-1 0 0 0,-1 1 0 0 0,1-1 0 0 0,-1 1-1 0 0,1-1 1 0 0,-1 1 0 0 0,1-1 0 0 0,-1 1 0 0 0,1 1 0 0 0,-1-1 29 0 0,1 0 0 0 0,-1 1 1 0 0,0-1-1 0 0,0 0 0 0 0,0 1 1 0 0,0-1-1 0 0,0 1 0 0 0,0-1 1 0 0,0 0-1 0 0,0 1 0 0 0,0-1 0 0 0,-1 0 1 0 0,1 1-1 0 0,0-1 0 0 0,-2 2 1 0 0,2-2-16 0 0,-1 0 1 0 0,1-1 0 0 0,-1 1-1 0 0,0 0 1 0 0,1 0 0 0 0,-1 0-1 0 0,0-1 1 0 0,0 1-1 0 0,0 0 1 0 0,1-1 0 0 0,-1 1-1 0 0,0-1 1 0 0,0 1 0 0 0,0-1-1 0 0,0 1 1 0 0,0-1 0 0 0,0 0-1 0 0,0 1 1 0 0,0-1 0 0 0,-2 0-1 0 0,-23 2 531 0 0,22-2-498 0 0,5-28-38 0 0,1 27-11 0 0,1 0-1 0 0,-1 0 0 0 0,1 0 1 0 0,0 0-1 0 0,-1 0 0 0 0,1 0 0 0 0,0 1 1 0 0,-1-1-1 0 0,1 1 0 0 0,0 0 1 0 0,0 0-1 0 0,-1 0 0 0 0,1 0 1 0 0,5 1-1 0 0,4 0 23 0 0,-12-1-34 0 0,1 0 1 0 0,0 0 0 0 0,-1 0 0 0 0,1 0 0 0 0,0 0 0 0 0,-1 1-1 0 0,1-1 1 0 0,-1 0 0 0 0,1 0 0 0 0,-1 1 0 0 0,1-1-1 0 0,-1 0 1 0 0,1 1 0 0 0,-1-1 0 0 0,1 0 0 0 0,-1 1-1 0 0,1-1 1 0 0,-1 1 0 0 0,1-1 0 0 0,-1 1 0 0 0,0-1-1 0 0,1 1 1 0 0,-1-1 0 0 0,0 1 0 0 0,1 0 0 0 0,-1-1-1 0 0,0 1 1 0 0,0-1 0 0 0,0 1 0 0 0,0 0 0 0 0,1-1-1 0 0,-1 1 1 0 0,0-1 0 0 0,0 1 0 0 0,0 0 0 0 0,0-1 0 0 0,0 1-1 0 0,-1 0 1 0 0,1-1 0 0 0,0 2 0 0 0,0-1-2 0 0,0 1-1 0 0,-1-1 1 0 0,1 0 0 0 0,0 1 0 0 0,-1-1 0 0 0,1 0 0 0 0,-1 0 0 0 0,1 1-1 0 0,-1-1 1 0 0,1 0 0 0 0,-1 0 0 0 0,0 0 0 0 0,0 0 0 0 0,0 1-1 0 0,1-1 1 0 0,-1 0 0 0 0,-3 1 0 0 0,-1 1 21 0 0,0-1 0 0 0,0 0 0 0 0,0 0 0 0 0,-1 0 0 0 0,1-1 0 0 0,-1 0 0 0 0,1 0 0 0 0,-1 0 0 0 0,-9-1 0 0 0,14-4-16 0 0,1 0-1 0 0,-1 1 1 0 0,1-1 0 0 0,0 0-1 0 0,0 0 1 0 0,0-5-1 0 0,0 6-1 0 0,0 1-3 0 0,0 0 0 0 0,1 0 0 0 0,-1 0 0 0 0,0 0 0 0 0,1 0-1 0 0,-1 0 1 0 0,1 0 0 0 0,-1 0 0 0 0,1 0 0 0 0,0 0-1 0 0,0 0 1 0 0,0 1 0 0 0,0-1 0 0 0,0 0 0 0 0,0 0 0 0 0,1 1-1 0 0,-1-1 1 0 0,1 1 0 0 0,-1-1 0 0 0,1 1 0 0 0,-1 0 0 0 0,1 0-1 0 0,3-2 1 0 0,-1 1 5 0 0,0 0 1 0 0,1 0-1 0 0,-1 1 0 0 0,0 0 0 0 0,1-1 1 0 0,-1 2-1 0 0,1-1 0 0 0,0 0 0 0 0,6 1 0 0 0,-10 1 1 0 0,-1-1-1 0 0,0 0 1 0 0,1 1-1 0 0,-1 0 0 0 0,1-1 1 0 0,-1 1-1 0 0,1-1 1 0 0,-1 1-1 0 0,0-1 0 0 0,0 1 1 0 0,1 0-1 0 0,-1-1 1 0 0,0 1-1 0 0,0 0 0 0 0,0-1 1 0 0,1 1-1 0 0,-1 0 1 0 0,0-1-1 0 0,0 1 0 0 0,0 0 1 0 0,0-1-1 0 0,0 1 1 0 0,-1 1-1 0 0,1 23 165 0 0,0-19-79 0 0,0-5-80 0 0,0 0 1 0 0,0 0-1 0 0,0-1 1 0 0,-1 1-1 0 0,1 0 0 0 0,0 0 1 0 0,0 0-1 0 0,-1-1 0 0 0,1 1 1 0 0,0 0-1 0 0,-1 0 1 0 0,1-1-1 0 0,-1 1 0 0 0,1 0 1 0 0,-1-1-1 0 0,1 1 0 0 0,-1-1 1 0 0,0 1-1 0 0,1-1 1 0 0,-1 1-1 0 0,0-1 0 0 0,1 1 1 0 0,-1-1-1 0 0,0 1 1 0 0,1-1-1 0 0,-1 0 0 0 0,0 1 1 0 0,0-1-1 0 0,0 0 0 0 0,1 0 1 0 0,-1 0-1 0 0,-1 1 1 0 0,-32 0 165 0 0,23-1-81 0 0,11-2-92 0 0,0 1-1 0 0,0 0 1 0 0,0-1-1 0 0,0 1 1 0 0,0-1-1 0 0,0 1 1 0 0,0 0-1 0 0,1-1 1 0 0,-1 1-1 0 0,1-1 1 0 0,-1 1-1 0 0,1 0 1 0 0,-1 0-1 0 0,2-2 0 0 0,1 1-5 0 0,0 0-1 0 0,-1 0 1 0 0,1 0-1 0 0,0 1 1 0 0,0 0-1 0 0,0-1 1 0 0,0 1-1 0 0,0 0 1 0 0,0 0-1 0 0,0 1 0 0 0,0-1 1 0 0,1 1-1 0 0,-1-1 1 0 0,0 1-1 0 0,0 0 1 0 0,5 1-1 0 0,-6 34-3542 0 0,-2-34 3195 0 0,0 0-1 0 0,0 0 1 0 0,0 0 0 0 0,0 0-1 0 0,0 1 1 0 0,-1-1 0 0 0,1 0-1 0 0,0 0 1 0 0,-1 0 0 0 0,1 0-1 0 0,0 0 1 0 0,-1 0 0 0 0,1 0-1 0 0,-1 0 1 0 0,0 0 0 0 0,-1 2-1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1.4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24 5805 0 0,'-1'-2'5'0'0,"-19"-16"8887"0"0,19 18-8717 0 0,1-1-1 0 0,0 1 1 0 0,-1 0 0 0 0,1-1 0 0 0,-1 1-1 0 0,1 0 1 0 0,-1 0 0 0 0,1-1-1 0 0,-1 1 1 0 0,1 0 0 0 0,-1 0 0 0 0,1 0-1 0 0,-1 0 1 0 0,1-1 0 0 0,-1 1 0 0 0,1 0-1 0 0,-1 0 1 0 0,1 0 0 0 0,-1 0-1 0 0,1 0 1 0 0,-1 0 0 0 0,1 0 0 0 0,-1 1-1 0 0,1-1 1 0 0,-1 0 0 0 0,1 0 0 0 0,-1 0-1 0 0,1 0 1 0 0,-1 1 0 0 0,1-1-1 0 0,-1 0 1 0 0,1 0 0 0 0,-1 1 0 0 0,1-1-1 0 0,0 0 1 0 0,-1 1 0 0 0,1-1 0 0 0,0 1-1 0 0,-1-1 1 0 0,1 0 0 0 0,0 1-1 0 0,-1-1 1 0 0,1 1 0 0 0,0-1 0 0 0,0 1-1 0 0,-1 0 1 0 0,-6 24 262 0 0,1-1-1 0 0,2 1 1 0 0,0 0-1 0 0,0 31 0 0 0,2-35-267 0 0,-8 544 1905 0 0,20-387-1796 0 0,64 338 0 0 0,-62-460-561 0 0,2 0 0 0 0,3 0 0 0 0,3-2 0 0 0,27 56 1 0 0,-23-64-1936 0 0,2-1-1 0 0,48 64 1 0 0,-48-76-208 0 0,-2-3-401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3.5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3231 0 3836 0 0,'-10'15'2430'0'0,"0"0"-1"0"0,-1-1 1 0 0,-22 21 0 0 0,-45 35 3215 0 0,39-37-4456 0 0,-354 284 2682 0 0,69-61-3181 0 0,159-115-425 0 0,-349 280 314 0 0,248-226-375 0 0,-352 283-21 0 0,479-358-325 0 0,-220 195-2329 0 0,131-94-4047 0 0,184-175 3941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5.1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7333 0 0,'0'3'8084'0'0,"1"12"-5342"0"0,2-11-2262 0 0,0-1 0 0 0,0 1 1 0 0,0-1-1 0 0,0 1 0 0 0,1-1 0 0 0,-1 0 0 0 0,1 0 0 0 0,0-1 1 0 0,6 4-1 0 0,38 18 965 0 0,12-1-1034 0 0,1-2 1 0 0,63 12 0 0 0,36 11-120 0 0,-46-1-214 0 0,-2 4-1 0 0,-2 5 1 0 0,184 118 0 0 0,443 269-350 0 0,-417-259-2820 0 0,-265-149 2120 0 0,167 87-5194 0 0,-153-82 3377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8.2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7 6249 0 0,'-9'-7'15115'0'0,"11"15"-11117"0"0,3 3-5216 0 0,158 299 2837 0 0,-117-231-1517 0 0,104 131 0 0 0,-82-127-31 0 0,3-4-1 0 0,4-3 1 0 0,3-4 0 0 0,112 81-1 0 0,-144-121-59 0 0,2-2 1 0 0,2-2-1 0 0,0-2 0 0 0,2-2 0 0 0,0-3 1 0 0,1-2-1 0 0,2-2 0 0 0,0-2 0 0 0,100 12 0 0 0,217-19-232 0 0,-365-8 212 0 0,75-5-324 0 0,-1-2 0 0 0,0-5 0 0 0,79-21 0 0 0,233-82-3387 0 0,-359 104 3270 0 0,234-79-3821 0 0,-141 42 1611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3:58.9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1691 1 4528 0 0,'-6'4'1013'0'0,"1"1"-1"0"0,-1 0 0 0 0,1 0 1 0 0,1 0-1 0 0,-1 1 0 0 0,1 0 1 0 0,-1 0-1 0 0,2 0 0 0 0,-1 0 1 0 0,-5 13-1 0 0,-2 10 1104 0 0,-10 37-1 0 0,14-40-1907 0 0,-22 64 222 0 0,-3-1 1 0 0,-5-1-1 0 0,-3-2 1 0 0,-5-2-1 0 0,-63 92 1 0 0,67-121-377 0 0,-2-3 1 0 0,-2-1-1 0 0,-91 78 0 0 0,-175 111-39 0 0,257-200-26 0 0,-175 119-1048 0 0,-13-18-3496 0 0,107-80 421 0 0,66-35 1504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00.0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6473 0 0,'12'109'11007'0'0,"9"-2"-6045"0"0,40 104-3393 0 0,-44-156-1096 0 0,17 46-107 0 0,60 119 0 0 0,-58-147-323 0 0,4-2 0 0 0,4-1 1 0 0,2-3-1 0 0,3-1 0 0 0,68 69 0 0 0,-38-55 10 0 0,4-4 0 0 0,2-4-1 0 0,119 76 1 0 0,-112-89-55 0 0,2-4 0 0 0,2-5 0 0 0,168 63 0 0 0,-183-86-2 0 0,2-3 1 0 0,1-4-1 0 0,0-3 1 0 0,1-5-1 0 0,97 3 1 0 0,174-14-72 0 0,-246-7 16 0 0,133-24 1 0 0,-35-12 12 0 0,-3-10 0 0 0,-2-8 0 0 0,-3-9 0 0 0,-3-9 0 0 0,-4-8 0 0 0,-3-9 0 0 0,-5-7 1 0 0,-5-9-1 0 0,218-175 0 0 0,144-156-276 0 0,-188 139-3139 0 0,-285 243 481 0 0,86-97 0 0 0,-102 91 186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01.6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3572 0 0,'1'21'2312'0'0,"2"1"-1"0"0,0-1 1 0 0,2 1 0 0 0,7 21-1 0 0,0 2-160 0 0,146 494 2413 0 0,-110-412-4362 0 0,5-3 1 0 0,79 136-1 0 0,-81-178-53 0 0,4-2 0 0 0,3-2-1 0 0,91 91 1 0 0,232 181 291 0 0,-261-255-409 0 0,4-5-1 0 0,227 123 0 0 0,-263-168-64 0 0,2-4-1 0 0,1-5 1 0 0,3-3-1 0 0,0-4 1 0 0,123 20-1 0 0,-139-38 10 0 0,81 0 0 0 0,80-11-23 0 0,-151-1 42 0 0,15-3 10 0 0,-1-4 0 0 0,0-5-1 0 0,118-31 1 0 0,291-108 8 0 0,567-273 80 0 0,-563 187-26 0 0,-11-21-1 0 0,490-340 1 0 0,-873 515-265 0 0,179-164 0 0 0,-215 166-1747 0 0,-4-4 0 0 0,107-146 0 0 0,-170 207 615 0 0,-1-2 0 0 0,15-29 1 0 0,-12 7-1012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6045 0 0,'-19'-19'17921'0'0,"20"24"-17714"0"0,-1 0 0 0 0,1-1 0 0 0,0 1 0 0 0,1 0-1 0 0,-1 0 1 0 0,1-1 0 0 0,0 1 0 0 0,0-1 0 0 0,0 0 0 0 0,6 8 0 0 0,34 42 239 0 0,-28-38-206 0 0,158 163 641 0 0,15-13-634 0 0,-66-61-182 0 0,225 178-41 0 0,-276-234-20 0 0,2-3 1 0 0,2-4-1 0 0,97 41 1 0 0,183 45-495 0 0,-97-39-111 0 0,-103-31-2585 0 0,-3 4-3824 0 0,-114-46 3987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1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 7089 0 0,'-3'-3'229'0'0,"3"1"340"0"0,-1 0-1 0 0,0 1 1 0 0,1 0 0 0 0,-1-1 0 0 0,0 1-1 0 0,0-1 1 0 0,0 1 0 0 0,0 0 0 0 0,0 0 0 0 0,0-1-1 0 0,0 1 1 0 0,-1 0 0 0 0,1 0 0 0 0,0 0-1 0 0,-1 0 1 0 0,1 1 0 0 0,-1-1 0 0 0,1 0 0 0 0,-1 1-1 0 0,1-1 1 0 0,-1 1 0 0 0,1-1 0 0 0,-1 1-1 0 0,0-1 1 0 0,-2 1 0 0 0,3 0-484 0 0,0 1 0 0 0,0-1-1 0 0,0 1 1 0 0,1 0 0 0 0,-1-1 0 0 0,0 1-1 0 0,0 0 1 0 0,1-1 0 0 0,-1 1 0 0 0,1 0-1 0 0,-1 0 1 0 0,0-1 0 0 0,1 1 0 0 0,-1 0-1 0 0,1 0 1 0 0,0 0 0 0 0,-1 0 0 0 0,1 0-1 0 0,0 0 1 0 0,-1 1 0 0 0,-7 25 112 0 0,7-21-8 0 0,-9 35 320 0 0,2 1-1 0 0,-5 82 0 0 0,11 88 120 0 0,3-111-391 0 0,-1-1-53 0 0,4 271 325 0 0,24 1-170 0 0,146 501 238 0 0,-119-665-519 0 0,-38-155-99 0 0,46 95 0 0 0,-56-133-52 0 0,2 0 1 0 0,-1-1-1 0 0,2 0 0 0 0,0-1 0 0 0,12 14 0 0 0,-17-23-303 0 0,-1 0 0 0 0,1 0 1 0 0,0 0-1 0 0,0 0 0 0 0,0-1 0 0 0,0 0 0 0 0,1 0 0 0 0,-1 0 0 0 0,1 0 1 0 0,0-1-1 0 0,0 0 0 0 0,0-1 0 0 0,0 1 0 0 0,0-1 0 0 0,0 0 0 0 0,10 0 1 0 0,-2-1-1985 0 0,-4 0-420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5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4143 33 7089 0 0,'-7'-13'1187'0'0,"-7"-3"6846"0"0,14 15-7796 0 0,0 1 0 0 0,-1 0 1 0 0,1-1-1 0 0,0 1 0 0 0,-1 0 0 0 0,1 0 1 0 0,-1-1-1 0 0,1 1 0 0 0,0 0 0 0 0,-1 0 1 0 0,1 0-1 0 0,-1 0 0 0 0,1 0 0 0 0,0-1 1 0 0,-1 1-1 0 0,1 0 0 0 0,-1 0 1 0 0,1 0-1 0 0,-1 0 0 0 0,1 0 0 0 0,0 0 1 0 0,-1 0-1 0 0,1 0 0 0 0,-1 1 0 0 0,1-1 1 0 0,0 0-1 0 0,-1 0 0 0 0,0 1-175 0 0,0 0 0 0 0,0 0 0 0 0,0 0 0 0 0,1 0 0 0 0,-1 0 0 0 0,0 0 0 0 0,1 0 0 0 0,-1 0 0 0 0,1 0 0 0 0,-1 0 0 0 0,1 0 0 0 0,-1 1 0 0 0,1-1 0 0 0,0 0 0 0 0,0 2 0 0 0,-17 72 294 0 0,-3-1 0 0 0,-2-1 1 0 0,-4-1-1 0 0,-54 104 1 0 0,48-120-226 0 0,-3-2 0 0 0,-2-1 1 0 0,-3-2-1 0 0,-2-1 1 0 0,-1-3-1 0 0,-3-1 0 0 0,-2-2 1 0 0,-2-3-1 0 0,-1-2 1 0 0,-2-2-1 0 0,-92 48 0 0 0,20-26-109 0 0,-3-7-1 0 0,-245 67 1 0 0,-117-12-53 0 0,294-78 36 0 0,-359 7-1 0 0,521-36 2 0 0,-167-4 2 0 0,157 1-13 0 0,1-3 0 0 0,-69-16 0 0 0,69 9 6 0 0,0-2 0 0 0,2-2 0 0 0,0-1-1 0 0,1-3 1 0 0,1-1 0 0 0,0-1 0 0 0,2-3 0 0 0,1 0 0 0 0,2-3 0 0 0,-41-41 0 0 0,-4-13 8 0 0,-230-256 3 0 0,281 302-106 0 0,0-1 1 0 0,3-1 0 0 0,-39-80 0 0 0,62 113-29 0 0,0 1 1 0 0,0-1 0 0 0,0 1-1 0 0,1-1 1 0 0,-1-6 0 0 0,1-6-3748 0 0,8 18-2173 0 0,-1 0 3336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3:57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35 463 9121 0 0,'-16'8'2168'0'0,"8"-6"510"0"0,-3 3 6063 0 0,12-18-5977 0 0,2 5-2612 0 0,0 0-1 0 0,0 1 0 0 0,1 0 0 0 0,0-1 1 0 0,0 1-1 0 0,1 1 0 0 0,-1-1 1 0 0,2 1-1 0 0,9-11 0 0 0,6-7-3 0 0,17-25-75 0 0,2 3 1 0 0,2 1-1 0 0,1 2 1 0 0,3 2-1 0 0,57-40 0 0 0,-91 74-60 0 0,-1 0 0 0 0,1 0 0 0 0,1 1 0 0 0,-1 1 0 0 0,1 0 0 0 0,0 1 0 0 0,0 0 0 0 0,0 1 0 0 0,1 1-1 0 0,-1 0 1 0 0,1 1 0 0 0,19 0 0 0 0,-30 1-5 0 0,0 0 0 0 0,0 1-1 0 0,0-1 1 0 0,0 1 0 0 0,0 0 0 0 0,-1-1-1 0 0,1 1 1 0 0,0 1 0 0 0,0-1 0 0 0,-1 0-1 0 0,1 1 1 0 0,-1-1 0 0 0,1 1 0 0 0,-1 0-1 0 0,0 0 1 0 0,1 0 0 0 0,-1 0 0 0 0,0 0-1 0 0,0 0 1 0 0,-1 0 0 0 0,1 1-1 0 0,0-1 1 0 0,-1 1 0 0 0,1 0 0 0 0,-1-1-1 0 0,1 4 1 0 0,3 8 38 0 0,0 1 0 0 0,-1 0-1 0 0,4 29 1 0 0,-5-26-5 0 0,6 47 76 0 0,-5-30-41 0 0,11 43 0 0 0,-13-68-66 0 0,1-1-1 0 0,0 0 1 0 0,1 0 0 0 0,0 0-1 0 0,0-1 1 0 0,1 1-1 0 0,0-1 1 0 0,0 0 0 0 0,10 10-1 0 0,-11-14-3 0 0,1 0-1 0 0,-1 0 0 0 0,1-1 0 0 0,0 1 1 0 0,0-1-1 0 0,1 0 0 0 0,-1 0 0 0 0,1-1 1 0 0,0 0-1 0 0,-1 0 0 0 0,1 0 0 0 0,0-1 1 0 0,10 2-1 0 0,8-1 11 0 0,-1-1 1 0 0,30-3-1 0 0,-24 1-4 0 0,-7-1-9 0 0,-1 0 1 0 0,1-1-1 0 0,39-13 0 0 0,64-28-10 0 0,-46 15 2 0 0,-38 15 7 0 0,0 1 1 0 0,1 3-1 0 0,0 1 1 0 0,0 2-1 0 0,1 2 1 0 0,70 1 0 0 0,-106 4 2 0 0,0 1 1 0 0,-1 0-1 0 0,1 1 1 0 0,-1 0-1 0 0,0 0 1 0 0,1 0-1 0 0,-1 0 1 0 0,0 1-1 0 0,0 0 1 0 0,-1 0-1 0 0,1 1 1 0 0,-1 0 0 0 0,1 0-1 0 0,7 7 1 0 0,4 7 31 0 0,-1 1 1 0 0,24 34 0 0 0,3 4 30 0 0,-37-50-65 0 0,0-1 1 0 0,0 0 0 0 0,0 0 0 0 0,1 0 0 0 0,-1-1-1 0 0,1 1 1 0 0,1-2 0 0 0,-1 1 0 0 0,1-1 0 0 0,-1 0-1 0 0,1-1 1 0 0,0 0 0 0 0,1 0 0 0 0,-1-1-1 0 0,0 0 1 0 0,1 0 0 0 0,-1-1 0 0 0,10 1 0 0 0,1-1 3 0 0,0 0 0 0 0,0-1 1 0 0,0-1-1 0 0,0-1 0 0 0,0 0 1 0 0,0-2-1 0 0,34-9 0 0 0,142-70 18 0 0,-106 42-2 0 0,180-54 1 0 0,-249 90-23 0 0,1 1 0 0 0,-1 1 0 0 0,1 1 0 0 0,0 1 0 0 0,0 1 1 0 0,36 5-1 0 0,-52-4 0 0 0,-1 0-1 0 0,0 0 1 0 0,0 1 0 0 0,1 0 0 0 0,-1 0 0 0 0,0 0 0 0 0,-1 0 0 0 0,1 1 0 0 0,6 5 0 0 0,31 33 32 0 0,-4-5 1 0 0,-31-31-29 0 0,0 0 0 0 0,1-1 0 0 0,0 0 0 0 0,0-1 0 0 0,0 0 0 0 0,0 0 0 0 0,0 0 0 0 0,0-1 0 0 0,1 0 0 0 0,8 1 0 0 0,7 0 6 0 0,0-2 0 0 0,24-1 1 0 0,-23 0-10 0 0,0-2-4 0 0,-1-1 0 0 0,1-1 1 0 0,-1-1-1 0 0,0-1 0 0 0,44-18 0 0 0,-38 14-2 0 0,1 0 0 0 0,51-10 0 0 0,-50 16 0 0 0,1 2 0 0 0,0 1 0 0 0,61 5 0 0 0,-76 0 4 0 0,1 0 0 0 0,0 1-1 0 0,24 10 1 0 0,-23-7 2 0 0,0-2-1 0 0,30 7 0 0 0,-17-9 2 0 0,0-2-1 0 0,53-3 1 0 0,-76 0-2 0 0,10-1 0 0 0,1 0 0 0 0,-1-1 0 0 0,1-2 0 0 0,-1 0 0 0 0,32-13 0 0 0,91-50 1 0 0,-92 42-2 0 0,-8 4 0 0 0,135-61-6 0 0,-153 74 3 0 0,0 1 1 0 0,1 1-1 0 0,0 1 0 0 0,1 1 1 0 0,39-2-1 0 0,-55 7 2 0 0,11-1-3 0 0,0 0 0 0 0,37 5 0 0 0,-51-2 3 0 0,0-1 1 0 0,0 1-1 0 0,0 0 1 0 0,0 1 0 0 0,0-1-1 0 0,-1 1 1 0 0,1 1-1 0 0,-1-1 1 0 0,0 1 0 0 0,0 0-1 0 0,10 10 1 0 0,23 27-1 0 0,-29-29 4 0 0,1 0 0 0 0,19 16 0 0 0,-25-25-2 0 0,0 1-1 0 0,0-1 1 0 0,1 0 0 0 0,-1 0-1 0 0,1 0 1 0 0,0-1 0 0 0,0 0 0 0 0,-1 0-1 0 0,1-1 1 0 0,8 2 0 0 0,17 0 3 0 0,0-1 0 0 0,0-2 0 0 0,0-1 0 0 0,56-9 0 0 0,119-37-55 0 0,-86 18-187 0 0,131-17-4835 0 0,-184 35 2361 0 0,-22 3 117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5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3735 55 7465 0 0,'-7'-8'9660'0'0,"-6"-3"-5059"0"0,1 1-1966 0 0,10 8-2523 0 0,-1-1 0 0 0,0 1 0 0 0,1 0 0 0 0,-1 0 0 0 0,0 0 1 0 0,0 1-1 0 0,0-1 0 0 0,0 1 0 0 0,0-1 0 0 0,0 1 0 0 0,0 0 0 0 0,-1 0 0 0 0,1 1 0 0 0,0-1 0 0 0,-4 0 1 0 0,-9 0-22 0 0,1 0 1 0 0,-17 2 0 0 0,8 0 61 0 0,-1 0-100 0 0,1 1 0 0 0,-1 1 0 0 0,1 2 0 0 0,-34 9 0 0 0,-96 40-7 0 0,102-34-42 0 0,-144 62 12 0 0,-218 124 0 0 0,-170 139-27 0 0,463-265 16 0 0,-128 109 1 0 0,-23 29 118 0 0,37-30-64 0 0,185-146-22 0 0,1 2-1 0 0,3 2 0 0 0,2 2 1 0 0,-68 94-1 0 0,79-91 45 0 0,1 1 0 0 0,-29 67 0 0 0,-99 226-59 0 0,16-91 161 0 0,128-221-146 0 0,1 1 0 0 0,1 0 0 0 0,2 1 0 0 0,1 1 0 0 0,-5 37 0 0 0,-30 143 59 0 0,34-143-49 0 0,-3 9 73 0 0,3 0-1 0 0,0 89 1 0 0,11-67-27 0 0,6 254 0 0 0,1-264-31 0 0,33 167 0 0 0,120 400 228 0 0,-156-651-287 0 0,170 850 115 0 0,-170-843-114 0 0,80 720 92 0 0,-78-251-2 0 0,-6-332-62 0 0,-7 63 26 0 0,-62 367 0 0 0,50-479-51 0 0,-69 202 1 0 0,-68 90 11 0 0,63-167-15 0 0,45-109-6 0 0,-89 250-13 0 0,120-310 8 0 0,3 0 1 0 0,2 1-1 0 0,3 1 1 0 0,-3 76-1 0 0,14 124-232 0 0,3-200 16 0 0,3 0 1 0 0,18 70-1 0 0,59 184-2780 0 0,1 2-4202 0 0,-65-232 4350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1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4972 0 0,'11'0'10199'0'0,"0"0"-4854"0"0,-3 1-4960 0 0,0 0 1 0 0,-1 0-1 0 0,1 0 0 0 0,0 1 0 0 0,13 5 0 0 0,22 9 145 0 0,1-3-1 0 0,60 12 0 0 0,26 7-382 0 0,204 69 273 0 0,31 9 338 0 0,-320-95-685 0 0,449 168 677 0 0,-370-125-538 0 0,173 77 154 0 0,10-23-209 0 0,-115-56-169 0 0,158 50-282 0 0,-10 28-3594 0 0,-174-47 25 0 0,-86-40 1364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2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6905 0 0,'0'5'1209'0'0,"-1"-1"-1"0"0,2 1 1 0 0,-1 0 0 0 0,0-1 0 0 0,1 1 0 0 0,0-1 0 0 0,0 1 0 0 0,0-1 0 0 0,3 6 0 0 0,-2-7-896 0 0,0-1 0 0 0,0 1 0 0 0,0-1 0 0 0,0 0 1 0 0,0 0-1 0 0,1 0 0 0 0,-1 0 0 0 0,1 0 0 0 0,-1 0 0 0 0,1-1 0 0 0,0 1 0 0 0,0-1 1 0 0,-1 0-1 0 0,7 2 0 0 0,43 12 572 0 0,-44-14-820 0 0,-1 0-1 0 0,1 1 1 0 0,-1 0 0 0 0,1 1 0 0 0,-1-1 0 0 0,0 1-1 0 0,0 1 1 0 0,0 0 0 0 0,-1-1 0 0 0,1 2 0 0 0,-1-1-1 0 0,0 1 1 0 0,6 6 0 0 0,11 17 37 0 0,-2 1 0 0 0,-2 1 1 0 0,20 40-1 0 0,30 45-56 0 0,4-13 6 0 0,274 408 280 0 0,-84-11 64 0 0,-197-348-230 0 0,-7 3 1 0 0,-6 2-1 0 0,-7 2 0 0 0,28 190 1 0 0,-28 74 3 0 0,-23 3-45 0 0,-18-322-95 0 0,8 911 13 0 0,-14-742 25 0 0,-8 103 96 0 0,-102 655 0 0 0,69-727-158 0 0,-3 209 113 0 0,39 3 78 0 0,6-392-151 0 0,5 101 30 0 0,9 0 0 0 0,9-2 0 0 0,101 418 0 0 0,-86-510-7 0 0,97 220 0 0 0,104 100-4784 0 0,-166-322-1888 0 0,-55-95 3470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3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2215 23 5585 0 0,'7'-23'17553'0'0,"-18"27"-17426"0"0,-6 5 142 0 0,2 1 0 0 0,-1 0 1 0 0,-15 14-1 0 0,14-11-83 0 0,-35 22 0 0 0,-173 67 332 0 0,-10-17-63 0 0,-10 3-200 0 0,4 10 157 0 0,-98 38 136 0 0,258-106-305 0 0,-2-4 1 0 0,-1-4-1 0 0,-91 13 0 0 0,7 0 143 0 0,42-6-220 0 0,85-22 70 0 0,36-34-228 0 0,1 19-167 0 0,-6-22 151 0 0,10 29-242 0 0,0 0 0 0 0,0 0 0 0 0,0 0 0 0 0,0 0 0 0 0,0 0 0 0 0,0 0 1 0 0,0 0-1 0 0,0 0 0 0 0,0 0 0 0 0,0 0 0 0 0,1 0 0 0 0,-1 0 0 0 0,0 0 0 0 0,1 0 1 0 0,-1 0-1 0 0,0 0 0 0 0,1 0 0 0 0,0 0 0 0 0,-1 0 0 0 0,1 1 0 0 0,-1-1 1 0 0,1 0-1 0 0,0 0 0 0 0,-1 1 0 0 0,1-1 0 0 0,0 1 0 0 0,1-2 0 0 0,7-3-2070 0 0,-2-3-381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4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89 5805 0 0,'-4'-9'8478'0'0,"3"9"-8106"0"0,0 0 144 0 0,0 0-202 0 0,0 0 102 0 0,-31 0 5903 0 0,3 3-4372 0 0,-4 7-1717 0 0,11 4 729 0 0,21-14-923 0 0,-5 3 63 0 0,4-3 4 0 0,1-2 17 0 0,2-2-120 0 0,1 0 0 0 0,-1 0 0 0 0,1 0 0 0 0,-1 0-1 0 0,1 1 1 0 0,0-1 0 0 0,0 1 0 0 0,4-5 0 0 0,6-13 23 0 0,-7 12 20 0 0,1-4 2 0 0,-1-5 137 0 0,-5 18-68 0 0,-10 5 23 0 0,4-2-88 0 0,0 0-1 0 0,1 0 0 0 0,-1 0 0 0 0,-8 8 0 0 0,-96 87 589 0 0,110-98-613 0 0,7 0-16 0 0,4-5-28 0 0,-1 0 1 0 0,0 0-1 0 0,0-1 0 0 0,0 0 0 0 0,13-12 0 0 0,6-3-74 0 0,-23 17 62 0 0,-4 3 20 0 0,-1-1-1 0 0,1 1 1 0 0,-1 0-1 0 0,1 0 1 0 0,0 0-1 0 0,0 0 1 0 0,-1 0-1 0 0,1 0 1 0 0,0 0-1 0 0,0 1 1 0 0,0-1-1 0 0,0 1 1 0 0,0-1-1 0 0,0 1 1 0 0,0 0-1 0 0,4 0 1 0 0,-6 1 20 0 0,0 1 1 0 0,-1 0-1 0 0,1 0 1 0 0,0 0-1 0 0,0 0 1 0 0,-1-1-1 0 0,1 1 1 0 0,-1 0-1 0 0,-1 2 0 0 0,-5 9 51 0 0,0 0 0 0 0,1 1-1 0 0,1 0 1 0 0,0 1-1 0 0,1-1 1 0 0,0 1-1 0 0,1 0 1 0 0,-1 29-1 0 0,4-43-58 0 0,0 0 0 0 0,0 0 1 0 0,0 0-1 0 0,0 0 0 0 0,0 0 0 0 0,1 0 0 0 0,-1 0 0 0 0,0 0 0 0 0,1-1 0 0 0,-1 1 0 0 0,1 0 1 0 0,-1 0-1 0 0,1 0 0 0 0,-1 0 0 0 0,1-1 0 0 0,0 1 0 0 0,-1 0 0 0 0,1 0 0 0 0,0-1 1 0 0,0 1-1 0 0,-1-1 0 0 0,1 1 0 0 0,0-1 0 0 0,0 1 0 0 0,0-1 0 0 0,0 1 0 0 0,0-1 1 0 0,0 0-1 0 0,0 1 0 0 0,0-1 0 0 0,0 0 0 0 0,0 0 0 0 0,1 0 0 0 0,6 1-31 0 0,0 0-1 0 0,0-1 1 0 0,12-2 0 0 0,-1 1-29 0 0,-2 0-16 0 0,0-1 1 0 0,0-1 0 0 0,-1 0-1 0 0,1-2 1 0 0,20-7-1 0 0,33-8-245 0 0,-55 16 242 0 0,14-1-97 0 0,-29 5 195 0 0,-11 6 167 0 0,-200 138 1209 0 0,209-143-1380 0 0,0 0 0 0 0,0 1 0 0 0,0-1 0 0 0,0 1 0 0 0,1 0 0 0 0,-1 0 0 0 0,0-1 1 0 0,1 1-1 0 0,0 0 0 0 0,-1 1 0 0 0,1-1 0 0 0,0 0 0 0 0,0 0 0 0 0,0 0 0 0 0,-1 5 1 0 0,20-6 15 0 0,-11-2-42 0 0,0 0 1 0 0,0 0-1 0 0,0 0 0 0 0,-1-1 1 0 0,1 0-1 0 0,0-1 1 0 0,-1 1-1 0 0,0-1 0 0 0,11-6 1 0 0,56-42-207 0 0,-42 28 69 0 0,-23 18 107 0 0,22-18-90 0 0,-29 22 122 0 0,1 0-1 0 0,-1-1 1 0 0,0 1 0 0 0,0-1 0 0 0,0 1 0 0 0,0-1 0 0 0,0 1 0 0 0,0-1 0 0 0,0 1 0 0 0,0-1-1 0 0,0 0 1 0 0,-1 1 0 0 0,1-1 0 0 0,-1 0 0 0 0,1 0 0 0 0,-1-2 0 0 0,0 3-11 0 0,-2 2 24 0 0,0 0 0 0 0,0-1 1 0 0,0 0-1 0 0,0 1 0 0 0,0-1 1 0 0,-1 0-1 0 0,1 0 0 0 0,0-1 1 0 0,-3 1-1 0 0,-9-1 20 0 0,1 5 8 0 0,0-1-1 0 0,1 2 0 0 0,-1 0 1 0 0,1 0-1 0 0,0 1 1 0 0,1 1-1 0 0,-16 11 0 0 0,17-12 9 0 0,-69 53 181 0 0,82-62-221 0 0,0 1 1 0 0,0-1 0 0 0,-1 0 0 0 0,1-1 0 0 0,3-5 0 0 0,4-5-14 0 0,10-9-12 0 0,-6 7-17 0 0,23-33-1 0 0,-33 44 37 0 0,-1-1 0 0 0,0 1 0 0 0,-1-1 0 0 0,1 0 0 0 0,-1 0 0 0 0,0 0 0 0 0,-1 0 0 0 0,1 0 0 0 0,-1 0 0 0 0,0-12 0 0 0,-3 17 13 0 0,-1 0 1 0 0,1 1 0 0 0,-1-1 0 0 0,1 1-1 0 0,-1 0 1 0 0,1-1 0 0 0,-1 1 0 0 0,0 0 0 0 0,-2 1-1 0 0,1-1 11 0 0,-37 3 139 0 0,37-3-132 0 0,-1 1 0 0 0,1 0 1 0 0,0 1-1 0 0,0-1 0 0 0,0 1 0 0 0,0-1 0 0 0,0 1 1 0 0,0 0-1 0 0,0 1 0 0 0,1-1 0 0 0,-6 5 0 0 0,9-7-24 0 0,0 0 1 0 0,-1 0-1 0 0,1 1 0 0 0,0-1 0 0 0,0 0 0 0 0,0 0 0 0 0,0 0 0 0 0,0 0 1 0 0,-1 0-1 0 0,1 0 0 0 0,0 0 0 0 0,0 1 0 0 0,0-1 0 0 0,0 0 0 0 0,0 0 1 0 0,0 0-1 0 0,0 0 0 0 0,0 0 0 0 0,0 1 0 0 0,-1-1 0 0 0,1 0 1 0 0,0 0-1 0 0,0 0 0 0 0,0 0 0 0 0,0 1 0 0 0,0-1 0 0 0,0 0 0 0 0,0 0 1 0 0,0 0-1 0 0,0 0 0 0 0,0 1 0 0 0,0-1 0 0 0,0 0 0 0 0,0 0 1 0 0,1 0-1 0 0,-1 0 0 0 0,0 1 0 0 0,0-1 0 0 0,0 0 0 0 0,0 0 0 0 0,0 0 1 0 0,0 0-1 0 0,0 1 0 0 0,0-1 0 0 0,0 0 0 0 0,1 0 0 0 0,-1 0 0 0 0,0 0 1 0 0,0 0-1 0 0,0 0 0 0 0,0 0 0 0 0,0 0 0 0 0,1 1 0 0 0,-1-1 1 0 0,0 0-1 0 0,0 0 0 0 0,0 0 0 0 0,0 0 0 0 0,1 0 0 0 0,-1 0 0 0 0,0 0 1 0 0,0 0-1 0 0,0 0 0 0 0,0 0 0 0 0,1 0 0 0 0,-1 0 0 0 0,0 0 0 0 0,0 0 1 0 0,16 1 47 0 0,-15-1-50 0 0,105-8 86 0 0,4 0-82 0 0,-97 8 0 0 0,-1 1-1 0 0,1 0 0 0 0,-1 0 1 0 0,23 7-1 0 0,74 20 18 0 0,-295-38 84 0 0,186 10-124 0 0,1 11-24 0 0,2-7 48 0 0,0 0 1 0 0,1 0 0 0 0,-1-1-1 0 0,1 1 1 0 0,0-1 0 0 0,0 0-1 0 0,0 0 1 0 0,6 4 0 0 0,41 19 55 0 0,-40-21-54 0 0,16 7-1 0 0,0-1-1 0 0,1-2 1 0 0,40 8-1 0 0,90 7 2 0 0,52-19-6 0 0,-147-6 0 0 0,-63 1 0 0 0,1 0 0 0 0,-1 0 0 0 0,0 0 0 0 0,0 0 0 0 0,0 0 0 0 0,0 0 0 0 0,0 0 0 0 0,1 0 0 0 0,-1 0 0 0 0,0 0 0 0 0,0 0 0 0 0,0 0 0 0 0,0 0 0 0 0,1 0 0 0 0,-1 0 0 0 0,0 0 0 0 0,0 0 0 0 0,0 0 0 0 0,0 0 0 0 0,0 0 0 0 0,1 0 0 0 0,-1 0 0 0 0,0 0 0 0 0,0 0 0 0 0,0 0 0 0 0,0 0 0 0 0,0 0 0 0 0,1 0 0 0 0,-1 0 0 0 0,0 0 0 0 0,0 1 0 0 0,0-1 0 0 0,0 0 0 0 0,0 0 0 0 0,0 0 0 0 0,0 0 0 0 0,0 0 0 0 0,1 0 0 0 0,-1 1 0 0 0,0-1 0 0 0,0 0 0 0 0,0 0 0 0 0,0 0 0 0 0,0 0 0 0 0,0 1 0 0 0,0-1 0 0 0,0 0 0 0 0,0 0 0 0 0,0 0 0 0 0,0 0 0 0 0,0 0 0 0 0,0 1 0 0 0,0-1 0 0 0,0 0 0 0 0,0 0 0 0 0,0 0 0 0 0,0 0 0 0 0,0 0 0 0 0,0 1 0 0 0,-1-1 0 0 0,1 0 0 0 0,0 0 0 0 0,0 0 0 0 0,0 0 0 0 0,0 1 0 0 0,-6 5 0 0 0,-27 12 0 0 0,-55 21 0 0 0,-18 10 0 0 0,97-45 0 0 0,-13 9 0 0 0,21-13 0 0 0,1 1 0 0 0,-1 0 0 0 0,0-1 0 0 0,0 1 0 0 0,1 0 0 0 0,-1-1 0 0 0,0 1 0 0 0,1 0 0 0 0,-1 0 0 0 0,0 0 0 0 0,1-1 0 0 0,0 1 0 0 0,-1 0 0 0 0,1 0 0 0 0,-1 0 0 0 0,1 0 0 0 0,0 0 0 0 0,0 0 0 0 0,-1 1 0 0 0,2-1 0 0 0,0 0 0 0 0,0-1 0 0 0,0 1 0 0 0,0-1 0 0 0,1 0 0 0 0,-1 1 0 0 0,0-1 0 0 0,0 0 0 0 0,0 0 0 0 0,0 0 0 0 0,0 1 0 0 0,1-1 0 0 0,-1 0 0 0 0,0-1 0 0 0,0 1 0 0 0,2 0 0 0 0,-2 0 0 0 0,30-2-8 0 0,1 0 1 0 0,-1-2 0 0 0,0-2-1 0 0,55-17 1 0 0,229-81-140 0 0,-312 104 152 0 0,-1-1 1 0 0,0 0-1 0 0,1 0 1 0 0,-1 0-1 0 0,0 0 1 0 0,1 0-1 0 0,-1-1 1 0 0,4-2-1 0 0,-6 4-4 0 0,0 0 0 0 0,0 0 0 0 0,0 0 0 0 0,0 0 0 0 0,0 0 0 0 0,0 0 0 0 0,0-1 0 0 0,0 1 0 0 0,0 0 0 0 0,0 0-1 0 0,0 0 1 0 0,0 0 0 0 0,0 0 0 0 0,0 0 0 0 0,0 0 0 0 0,0 0 0 0 0,0 0 0 0 0,0-1 0 0 0,0 1 0 0 0,0 0 0 0 0,0 0-1 0 0,0 0 1 0 0,0 0 0 0 0,0 0 0 0 0,0 0 0 0 0,0 0 0 0 0,0 0 0 0 0,0 0 0 0 0,0-1 0 0 0,0 1 0 0 0,0 0 0 0 0,0 0 0 0 0,0 0-1 0 0,0 0 1 0 0,0 0 0 0 0,0 0 0 0 0,-1 0 0 0 0,1 0 0 0 0,0 0 0 0 0,0 0 0 0 0,0 0 0 0 0,0 0 0 0 0,0 0 0 0 0,0 0-1 0 0,0 0 1 0 0,0 0 0 0 0,0 0 0 0 0,0-1 0 0 0,-1 1 0 0 0,1 0 0 0 0,0 0 0 0 0,0 0 0 0 0,0 0 0 0 0,0 0 0 0 0,0 0-1 0 0,0 0 1 0 0,0 1 0 0 0,0-1 0 0 0,0 0 0 0 0,-1 0 0 0 0,-16 1 24 0 0,1 3-22 0 0,1 1-1 0 0,-1 0 1 0 0,1 1 0 0 0,0 1-1 0 0,1 0 1 0 0,-24 15-1 0 0,38-22-2 0 0,-1 1 1 0 0,1-1-1 0 0,0 0 0 0 0,-1 0 0 0 0,1 0 0 0 0,-1 1 0 0 0,1-1 0 0 0,0 0 0 0 0,-1 0 0 0 0,1 1 1 0 0,0-1-1 0 0,-1 0 0 0 0,1 0 0 0 0,0 1 0 0 0,0-1 0 0 0,-1 1 0 0 0,1-1 0 0 0,0 0 0 0 0,0 1 1 0 0,0-1-1 0 0,0 0 0 0 0,-1 1 0 0 0,1-1 0 0 0,0 1 0 0 0,0-1 0 0 0,0 0 0 0 0,0 1 0 0 0,0-1 1 0 0,0 1-1 0 0,0 0 0 0 0,11 2-1 0 0,18-4-15 0 0,-6-5-7 0 0,0 0 1 0 0,0-1 0 0 0,-1-2-1 0 0,21-10 1 0 0,14-6-42 0 0,211-74-236 0 0,-262 96 293 0 0,1 1 12 0 0,-1 0 0 0 0,1-1 0 0 0,-1 0 0 0 0,1 0 0 0 0,-1-1 0 0 0,0 1 0 0 0,0-1 0 0 0,-1 0 0 0 0,1-1 0 0 0,5-5 0 0 0,-11 9-3 0 0,0 1 0 0 0,1 0-1 0 0,-1 0 1 0 0,0-1 0 0 0,0 1 0 0 0,0 0 0 0 0,1 0 0 0 0,-1-1-1 0 0,0 1 1 0 0,0 0 0 0 0,0 0 0 0 0,0-1 0 0 0,0 1 0 0 0,1 0-1 0 0,-1-1 1 0 0,0 1 0 0 0,0 0 0 0 0,0-1 0 0 0,0 1 0 0 0,0 0 0 0 0,0-1-1 0 0,0 1 1 0 0,0 0 0 0 0,0 0 0 0 0,0-1 0 0 0,0 1 0 0 0,0 0-1 0 0,0-1 1 0 0,-1 1 0 0 0,1 0 0 0 0,0-1 0 0 0,0 1 0 0 0,0 0-1 0 0,0 0 1 0 0,0-1 0 0 0,-1 1 0 0 0,1 0 0 0 0,0 0 0 0 0,0-1-1 0 0,-1 1 1 0 0,1 0 0 0 0,0 0 0 0 0,0-1 0 0 0,-1 1 0 0 0,1 0 0 0 0,0 0-1 0 0,0 0 1 0 0,-1 0 0 0 0,1 0 0 0 0,0-1 0 0 0,-1 1 0 0 0,1 0-1 0 0,0 0 1 0 0,-1 0 0 0 0,1 0 0 0 0,0 0 0 0 0,-1 0 0 0 0,1 0-1 0 0,0 0 1 0 0,0 0 0 0 0,-1 0 0 0 0,1 1-2 0 0,-1 0 0 0 0,1-1 0 0 0,0 1 0 0 0,0-1 0 0 0,0 1 0 0 0,0-1 0 0 0,0 1 1 0 0,0-1-1 0 0,0 0 0 0 0,0 1 0 0 0,0-1 0 0 0,0 1 0 0 0,0-1 0 0 0,0 1 0 0 0,0-1 0 0 0,0 1 0 0 0,0-1 0 0 0,1 0 0 0 0,-1 1 0 0 0,0-1 0 0 0,0 1 0 0 0,0-1 1 0 0,1 0-1 0 0,-1 1 0 0 0,0-1 0 0 0,0 1 0 0 0,1-1 0 0 0,-1 0 0 0 0,0 0 0 0 0,1 1 0 0 0,-1-1 0 0 0,1 0 0 0 0,-1 0 0 0 0,0 1 0 0 0,1-1 0 0 0,-1 0 0 0 0,1 0 0 0 0,0 1 1 0 0,8-2 0 0 0,1 0 0 0 0,0 0 0 0 0,-1-1 0 0 0,1 0 0 0 0,-1-1 0 0 0,0 0 0 0 0,0-1 0 0 0,0 1 0 0 0,0-2 0 0 0,0 1 0 0 0,14-12 0 0 0,41-18-1 0 0,-42 23 0 0 0,0 0 0 0 0,38-28 0 0 0,-60 39 0 0 0,0-1 0 0 0,0 1 0 0 0,1 0 0 0 0,-1 0 0 0 0,0 0 0 0 0,0 0 0 0 0,1 0 0 0 0,-1 0 0 0 0,0-1 0 0 0,0 1 0 0 0,0 0 0 0 0,1 0 0 0 0,-1 0 0 0 0,0 0 0 0 0,0-1 0 0 0,0 1 0 0 0,0 0 0 0 0,0 0 0 0 0,1 0 0 0 0,-1-1 0 0 0,0 1 0 0 0,0 0 0 0 0,0 0 0 0 0,0-1 0 0 0,0 1 0 0 0,0 0 0 0 0,0 0 0 0 0,0-1 0 0 0,0 1 0 0 0,0 0 0 0 0,0 0 0 0 0,0-1 0 0 0,0 1 0 0 0,0 0 0 0 0,0 0 0 0 0,0-1 0 0 0,0 1 0 0 0,0 0 0 0 0,-11-3 7 0 0,-17 6 18 0 0,-16 9 49 0 0,1 3 0 0 0,1 1 0 0 0,-56 31 1 0 0,52-25-9 0 0,34-16-48 0 0,-1-1 2 0 0,1 1-1 0 0,0 0 1 0 0,-17 14 0 0 0,29-20-21 0 0,-1 0 0 0 0,1 0 1 0 0,0 0-1 0 0,-1 0 0 0 0,1 1 1 0 0,0-1-1 0 0,-1 0 0 0 0,1 0 1 0 0,0 1-1 0 0,0-1 0 0 0,-1 0 0 0 0,1 0 1 0 0,0 1-1 0 0,0-1 0 0 0,-1 0 1 0 0,1 0-1 0 0,0 1 0 0 0,0-1 1 0 0,0 0-1 0 0,0 1 0 0 0,0-1 1 0 0,-1 1-1 0 0,1-1 0 0 0,0 0 1 0 0,0 1-1 0 0,0-1 0 0 0,0 0 1 0 0,0 1-1 0 0,0-1 0 0 0,0 0 1 0 0,0 1-1 0 0,0-1 0 0 0,0 0 1 0 0,1 1-1 0 0,11 2-30 0 0,22-7-30 0 0,-12-4-11 0 0,-1-1 1 0 0,1-1-1 0 0,-2 0 0 0 0,32-22 0 0 0,-26 16-5 0 0,10-6-22 0 0,-1-2 0 0 0,44-38 1 0 0,-79 62 101 0 0,1 0 1 0 0,-1 0 0 0 0,1 0 0 0 0,-1-1-1 0 0,1 1 1 0 0,-1 0 0 0 0,0-1 0 0 0,1 1 0 0 0,-1-1-1 0 0,1 1 1 0 0,-1 0 0 0 0,0-1 0 0 0,1 1-1 0 0,-1-1 1 0 0,0 1 0 0 0,1-1 0 0 0,-1 1 0 0 0,0-1-1 0 0,0 1 1 0 0,0-1 0 0 0,1 1 0 0 0,-1-1-1 0 0,0 0 1 0 0,0 1 0 0 0,0-1 0 0 0,0 1-1 0 0,0-1 1 0 0,0 1 0 0 0,0-1 0 0 0,0-1 0 0 0,-1 2 0 0 0,0 0 0 0 0,0-1 0 0 0,0 1 0 0 0,0 0 0 0 0,0-1 0 0 0,0 1 0 0 0,0 0 1 0 0,0 0-1 0 0,0 0 0 0 0,0 0 0 0 0,0 0 0 0 0,0 0 0 0 0,0 0 0 0 0,-2 1 0 0 0,-40 9 72 0 0,-277 139 467 0 0,223-101-412 0 0,84-42-116 0 0,5-2-7 0 0,0 0 0 0 0,0 0 1 0 0,0 0-1 0 0,1 1 0 0 0,-1 0 0 0 0,1 0 1 0 0,-9 10-1 0 0,16-15-9 0 0,-1 0 0 0 0,1 0 1 0 0,0 0-1 0 0,0 1 0 0 0,0-1 0 0 0,0 0 0 0 0,-1 0 1 0 0,1 0-1 0 0,0 1 0 0 0,0-1 0 0 0,0 0 0 0 0,0 0 1 0 0,0 1-1 0 0,-1-1 0 0 0,1 0 0 0 0,0 0 0 0 0,0 1 0 0 0,0-1 1 0 0,0 0-1 0 0,0 0 0 0 0,0 1 0 0 0,0-1 0 0 0,0 0 1 0 0,0 0-1 0 0,0 1 0 0 0,0-1 0 0 0,0 0 0 0 0,0 1 1 0 0,1-1-1 0 0,-1 0 0 0 0,0 0 0 0 0,0 1 0 0 0,0-1 1 0 0,0 0-1 0 0,0 0 0 0 0,1 1 0 0 0,11 2-20 0 0,20-4-15 0 0,-29 1 30 0 0,28-6-53 0 0,0 0 0 0 0,-1-3 0 0 0,54-21 0 0 0,-17 6-11 0 0,24-9-38 0 0,85-24 19 0 0,-175 57 126 0 0,-6 1-23 0 0,0 0 0 0 0,0 0 0 0 0,0 0 0 0 0,0 1 1 0 0,0 0-1 0 0,0 0 0 0 0,0 0 0 0 0,-7 4 0 0 0,-5 3 9 0 0,-144 67 163 0 0,-166 107 0 0 0,325-182-185 0 0,1-1-1 0 0,1 1 1 0 0,-1-1-1 0 0,0 0 0 0 0,0 1 1 0 0,1-1-1 0 0,-1 1 0 0 0,0-1 1 0 0,1 1-1 0 0,-1-1 1 0 0,1 1-1 0 0,-1 0 0 0 0,0-1 1 0 0,1 1-1 0 0,0 0 0 0 0,-1-1 1 0 0,1 1-1 0 0,-1 0 1 0 0,1-1-1 0 0,0 1 0 0 0,-1 0 1 0 0,1 1-1 0 0,0-1-15 0 0,30-5-47 0 0,7-1 43 0 0,393-158-173 0 0,-418 158 193 0 0,-8 4-1 0 0,-1 0 1 0 0,1-1 0 0 0,0 1-1 0 0,-1-1 1 0 0,0 0 0 0 0,1 0-1 0 0,-1 0 1 0 0,0-1 0 0 0,4-3-1 0 0,-7 6 1 0 0,0 0 1 0 0,0-1-1 0 0,0 1 0 0 0,0 0 0 0 0,0 0 0 0 0,0 0 0 0 0,0-1 0 0 0,0 1 0 0 0,0 0 1 0 0,0 0-1 0 0,0 0 0 0 0,0-1 0 0 0,0 1 0 0 0,0 0 0 0 0,0 0 0 0 0,0-1 0 0 0,0 1 0 0 0,0 0 1 0 0,0 0-1 0 0,0 0 0 0 0,-1-1 0 0 0,1 1 0 0 0,0 0 0 0 0,0 0 0 0 0,0 0 0 0 0,0 0 1 0 0,0-1-1 0 0,-1 1 0 0 0,1 0 0 0 0,0 0 0 0 0,0 0 0 0 0,0 0 0 0 0,-1 0 0 0 0,1 0 1 0 0,0 0-1 0 0,0-1 0 0 0,0 1 0 0 0,-1 0 0 0 0,1 0 0 0 0,0 0 0 0 0,0 0 0 0 0,0 0 1 0 0,-1 0-1 0 0,1 0 0 0 0,0 0 0 0 0,0 0 0 0 0,0 0 0 0 0,-1 0 0 0 0,1 0 0 0 0,0 0 1 0 0,0 0-1 0 0,-1 0 0 0 0,1 1 0 0 0,0-1 0 0 0,0 0 0 0 0,-19 0 11 0 0,16 0-5 0 0,-23 3 27 0 0,1 2 0 0 0,-1 0 0 0 0,1 2 0 0 0,0 0-1 0 0,-29 14 1 0 0,6-3 15 0 0,-19 5-2 0 0,2 3 0 0 0,-70 39 0 0 0,131-62-48 0 0,2-3 0 0 0,1 0 0 0 0,0 1 1 0 0,0-1-1 0 0,0 1 0 0 0,0-1 1 0 0,0 1-1 0 0,0 0 0 0 0,0-1 1 0 0,0 1-1 0 0,0 0 0 0 0,0 0 1 0 0,0 0-1 0 0,1 0 0 0 0,-1 0 1 0 0,0 0-1 0 0,1 0 0 0 0,-1 0 1 0 0,0 1-1 0 0,1-2-13 0 0,14-3-59 0 0,-9 2 57 0 0,0 0 1 0 0,0 0 0 0 0,0-1 0 0 0,0 0-1 0 0,0 0 1 0 0,0 0 0 0 0,5-4 0 0 0,1-1-19 0 0,1 0 0 0 0,-1-1 0 0 0,-1 0 0 0 0,0-1 0 0 0,0 0 0 0 0,0-1 0 0 0,8-11 0 0 0,-17 20 29 0 0,0 0 1 0 0,-1 0 0 0 0,1 0-1 0 0,0 0 1 0 0,-1 0-1 0 0,1 0 1 0 0,-1 0 0 0 0,1 0-1 0 0,-1 0 1 0 0,1-1 0 0 0,-1 1-1 0 0,0 0 1 0 0,1 0 0 0 0,-1 0-1 0 0,0 0 1 0 0,0-1 0 0 0,0 1-1 0 0,0 0 1 0 0,0 0-1 0 0,0 0 1 0 0,-1-1 0 0 0,1 1-1 0 0,0 0 1 0 0,0 0 0 0 0,-1-1-1 0 0,0 1 2 0 0,0 0 0 0 0,-1 0 0 0 0,1 0-1 0 0,0 0 1 0 0,0 0 0 0 0,0 1 0 0 0,0-1 0 0 0,-1 0-1 0 0,1 1 1 0 0,0-1 0 0 0,-1 1 0 0 0,1 0 0 0 0,0-1-1 0 0,-1 1 1 0 0,1 0 0 0 0,0 0 0 0 0,-1 0 0 0 0,1 0-1 0 0,-2 0 1 0 0,-25 0 1 0 0,0 1 0 0 0,0 1 0 0 0,0 1 0 0 0,-37 9 0 0 0,-28 13 41 0 0,-115 33 165 0 0,192-54-148 0 0,13-3 2 0 0,10-3-43 0 0,16-6-17 0 0,-1-1 0 0 0,0 0 1 0 0,-1-2-1 0 0,25-16 0 0 0,1 1 3 0 0,-39 19-1 0 0,-14 3 0 0 0,-18 3 0 0 0,23 1 0 0 0,-13 2 0 0 0,0 0 0 0 0,0 1 0 0 0,1 0 0 0 0,-1 2 0 0 0,1-1 0 0 0,-17 9 0 0 0,5-3 3 0 0,-248 76 10 0 0,240-75-13 0 0,50-9 0 0 0,0-5-11 0 0,-1-2 1 0 0,1 0 0 0 0,-1-1-1 0 0,24-12 1 0 0,2 0-10 0 0,-22 10 7 0 0,6-2-25 0 0,40-22-1 0 0,-64 31 39 0 0,0 0-1 0 0,0 0 0 0 0,0-1 1 0 0,0 1-1 0 0,-1-1 0 0 0,1 1 1 0 0,0-1-1 0 0,-1 0 0 0 0,2-1 1 0 0,-3 2 0 0 0,0 1 0 0 0,-1 0 0 0 0,1-1 0 0 0,0 1 0 0 0,0 0 0 0 0,-1-1 0 0 0,1 1 0 0 0,0 0 0 0 0,-1 0 0 0 0,1 0 0 0 0,0-1 0 0 0,-1 1 0 0 0,1 0 0 0 0,-1 0 0 0 0,1 0 0 0 0,0 0 0 0 0,-1 0 0 0 0,1-1 0 0 0,0 1 0 0 0,-1 0 0 0 0,1 0 0 0 0,-1 0 0 0 0,1 0 0 0 0,0 0 0 0 0,-1 0 0 0 0,1 0 0 0 0,-1 1 0 0 0,1-1 0 0 0,-1 0 0 0 0,1 0 0 0 0,-37 2 15 0 0,0 2 0 0 0,0 1 1 0 0,0 2-1 0 0,1 2 0 0 0,-52 19 1 0 0,85-27-11 0 0,-1 0 0 0 0,1 0 0 0 0,0 1 1 0 0,-1-1-1 0 0,1 1 0 0 0,0 0 0 0 0,0 0 0 0 0,-4 3 1 0 0,6-3-4 0 0,-1-1 0 0 0,1 1 0 0 0,0 0 0 0 0,0-1 1 0 0,0 1-1 0 0,1 0 0 0 0,-1 0 0 0 0,0 0 0 0 0,1-1 0 0 0,-1 1 1 0 0,1 0-1 0 0,0 0 0 0 0,-1 0 0 0 0,1 0 0 0 0,0 0 0 0 0,0 3 1 0 0,1-4-4 0 0,-1 0 1 0 0,0-1 0 0 0,1 1 0 0 0,-1 0 0 0 0,0 0 0 0 0,1 0-1 0 0,-1-1 1 0 0,1 1 0 0 0,-1 0 0 0 0,1-1 0 0 0,0 1 0 0 0,-1 0-1 0 0,1-1 1 0 0,0 1 0 0 0,-1-1 0 0 0,1 1 0 0 0,0-1 0 0 0,0 1-1 0 0,-1-1 1 0 0,1 0 0 0 0,0 1 0 0 0,0-1 0 0 0,0 0 0 0 0,0 0-1 0 0,1 1 1 0 0,29 5-11 0 0,-24-5 6 0 0,30 3-32 0 0,-1-2 0 0 0,46-3 1 0 0,-22 0-24 0 0,-20-2 17 0 0,-1-2 0 0 0,0-1 0 0 0,0-2 0 0 0,43-15-1 0 0,-6 3-11 0 0,366-103-95 0 0,-415 115 129 0 0,0-2 1 0 0,0-2-1 0 0,-1 0 0 0 0,28-18 0 0 0,-38 19 28 0 0,-10 7-7 0 0,0-1 0 0 0,0 1 0 0 0,1 1 1 0 0,12-6-1 0 0,10-2 0 0 0,48-27 0 0 0,-10 4 0 0 0,-119 107 508 0 0,41-56-490 0 0,13-13-52 0 0,10-8 5 0 0,32-18-74 0 0,-86 45 144 0 0,12-8-10 0 0,-110 62 66 0 0,-269 107 1 0 0,-3-37 82 0 0,467-164-189 0 0,61-31-104 0 0,94-33-88 0 0,-189 75 189 0 0,30-11 11 0 0,-45 14 2 0 0,-27 2 34 0 0,7 2-18 0 0,0 0 1 0 0,1 1-1 0 0,-1 0 0 0 0,-20 7 0 0 0,-53 23 75 0 0,80-30-85 0 0,-80 33 75 0 0,-450 151 56 0 0,566-198-166 0 0,50-27-1 0 0,-24 11-28 0 0,182-93-226 0 0,-238 118 281 0 0,-6 2 9 0 0,-9 2 9 0 0,-11 6 19 0 0,0 2 1 0 0,0 1 0 0 0,-39 22-1 0 0,10-6 31 0 0,-220 101 90 0 0,271-125-158 0 0,4-2-10 0 0,14-1-20 0 0,4-4 30 0 0,-1-1 1 0 0,0-1 0 0 0,0 0 0 0 0,14-10 0 0 0,-2 3 1 0 0,317-133-14 0 0,-318 139 8 0 0,-22 8 6 0 0,-17 6 0 0 0,-202 90 80 0 0,-180 72 127 0 0,409-168-189 0 0,16-5-7 0 0,149-59-13 0 0,-109 36-3 0 0,2 3 0 0 0,107-22 1 0 0,-165 46-29 0 0,-15 1 14 0 0,-5 4-14 0 0,-63 33 26 0 0,-104 40 1 0 0,89-42 44 0 0,-15 6-9 0 0,-80 38 30 0 0,166-72-59 0 0,8-3 0 0 0,6-3 0 0 0,3-2 0 0 0,14-6 0 0 0,0-2 0 0 0,33-21 0 0 0,2 0 0 0 0,49-28 0 0 0,18-8 0 0 0,-119 65 1 0 0,-1 1 0 0 0,0 0-1 0 0,0-1 0 0 0,0 1 1 0 0,0 0-1 0 0,0-1 0 0 0,0 1 1 0 0,0-1-1 0 0,0 0 0 0 0,0 1 1 0 0,0-1-1 0 0,0 0 0 0 0,-1 1 1 0 0,1-1-1 0 0,0 0 0 0 0,0 0 1 0 0,-1 0-1 0 0,1 0 0 0 0,1-2 1 0 0,-19 3 6 0 0,0 1-7 0 0,1 1 0 0 0,0 1 0 0 0,0 1 0 0 0,0 0 1 0 0,-20 8-1 0 0,-14 4-4 0 0,-214 69-5 0 0,180-55 57 0 0,61-24-7 0 0,23-6-15 0 0,9-2-24 0 0,36-17-5 0 0,49-32 0 0 0,-40 21-11 0 0,137-71-67 0 0,-179 92 73 0 0,-19 5 10 0 0,-22 7 1 0 0,-3 6-2 0 0,-1 1 0 0 0,-39 20-1 0 0,6-3 22 0 0,-165 63 63 0 0,221-85-83 0 0,-14 5-9 0 0,23-9 3 0 0,5-2 3 0 0,1 0 1 0 0,0 0 0 0 0,-1 0-1 0 0,1-1 1 0 0,-1 0-1 0 0,0 0 1 0 0,1 0 0 0 0,-1 0-1 0 0,6-4 1 0 0,5-3 0 0 0,180-98-57 0 0,-87 47 29 0 0,39-24 15 0 0,-147 84 13 0 0,0 0 1 0 0,0 0-1 0 0,0 0 0 0 0,0 0 0 0 0,0 0 0 0 0,0 0 0 0 0,0 0 1 0 0,0 0-1 0 0,0-1 0 0 0,-1 1 0 0 0,1 0 0 0 0,0 0 0 0 0,0 0 1 0 0,0 0-1 0 0,0 0 0 0 0,0 0 0 0 0,0 0 0 0 0,0 0 0 0 0,0 0 1 0 0,0 0-1 0 0,0 0 0 0 0,0 0 0 0 0,0 0 0 0 0,0-1 0 0 0,0 1 1 0 0,0 0-1 0 0,0 0 0 0 0,0 0 0 0 0,0 0 0 0 0,0 0 0 0 0,0 0 1 0 0,0 0-1 0 0,0 0 0 0 0,0 0 0 0 0,0 0 0 0 0,0 0 0 0 0,0 0 0 0 0,0-1 1 0 0,0 1-1 0 0,0 0 0 0 0,1 0 0 0 0,-1 0 0 0 0,0 0 0 0 0,0 0 1 0 0,0 0-1 0 0,0 0 0 0 0,0 0 0 0 0,0 0 0 0 0,0 0 0 0 0,0 0 1 0 0,0 0-1 0 0,0 0 0 0 0,0 0 0 0 0,0 0 0 0 0,0 0 0 0 0,0 0 1 0 0,1 0-1 0 0,-1 0 0 0 0,0 0 0 0 0,0 0 0 0 0,0 0 0 0 0,-11 0 3 0 0,-16 6-2 0 0,-28 18 34 0 0,-73 44 1 0 0,-47 43 89 0 0,121-75-87 0 0,-2 8-10 0 0,54-43-29 0 0,1-1 0 0 0,1 0 1 0 0,0 1 0 0 0,0-1-1 0 0,-1 0 1 0 0,1 0 0 0 0,0 0-1 0 0,-1 0 1 0 0,1 1 0 0 0,0-1 0 0 0,0 0-1 0 0,0 0 1 0 0,-1 1 0 0 0,1-1-1 0 0,0 0 1 0 0,0 0 0 0 0,0 1-1 0 0,0-1 1 0 0,-1 0 0 0 0,1 1-1 0 0,0-1 1 0 0,0 0 0 0 0,0 0 0 0 0,0 1-1 0 0,0-1 1 0 0,0 0 0 0 0,0 1-1 0 0,0-1 1 0 0,0 1 0 0 0,16-2-12 0 0,-4-3 1 0 0,-1-1-1 0 0,1-1 1 0 0,-1 0-1 0 0,0 0 0 0 0,-1-1 1 0 0,15-12-1 0 0,-6 5-7 0 0,3-1 6 0 0,30-21-76 0 0,-2-2 1 0 0,89-88-1 0 0,-137 124 94 0 0,1 0-1 0 0,-1 0 1 0 0,0-1-1 0 0,0 0 1 0 0,0 1-1 0 0,-1-1 1 0 0,1 0-1 0 0,0 0 1 0 0,-1 1-1 0 0,0-1 1 0 0,0 0-1 0 0,0 0 1 0 0,0-1-1 0 0,1-5 1 0 0,-10 9 69 0 0,-3 1-55 0 0,0 0 0 0 0,1 1 0 0 0,-1 0 0 0 0,0 1 0 0 0,1 1 0 0 0,0-1 0 0 0,-1 2 0 0 0,2-1 0 0 0,-1 1 0 0 0,-18 13 0 0 0,-9 9 40 0 0,-41 39-1 0 0,76-65-55 0 0,-1 1 1 0 0,1 0-1 0 0,-1 0 0 0 0,1 0 0 0 0,0 0 0 0 0,0 0 0 0 0,-1 0 1 0 0,2 1-1 0 0,-1-1 0 0 0,0 1 0 0 0,0-1 0 0 0,1 1 0 0 0,0 0 1 0 0,-1 0-1 0 0,1 0 0 0 0,0-1 0 0 0,0 1 0 0 0,1 0 1 0 0,-1 0-1 0 0,1 0 0 0 0,-1 4 0 0 0,13-6-6 0 0,-1-2-3 0 0,-1 0 0 0 0,1 0 1 0 0,-1-1-1 0 0,0-1 1 0 0,0 0-1 0 0,0 0 0 0 0,14-7 1 0 0,67-39-64 0 0,-68 36 59 0 0,5-3-11 0 0,10-4-6 0 0,-1-2 0 0 0,-1-2 1 0 0,56-47-1 0 0,-92 71 28 0 0,0-1 0 0 0,0 1 0 0 0,1 0 1 0 0,-1 0-1 0 0,0 0 0 0 0,0 0 0 0 0,0 0 1 0 0,1 0-1 0 0,-1-1 0 0 0,0 1 0 0 0,0 0 0 0 0,0 0 1 0 0,0 0-1 0 0,1-1 0 0 0,-1 1 0 0 0,0 0 1 0 0,0 0-1 0 0,0 0 0 0 0,0-1 0 0 0,0 1 1 0 0,0 0-1 0 0,1 0 0 0 0,-1-1 0 0 0,0 1 1 0 0,0 0-1 0 0,0 0 0 0 0,0-1 0 0 0,0 1 0 0 0,0 0 1 0 0,0-1-1 0 0,0 1 0 0 0,0 0 0 0 0,0 0 1 0 0,0-1-1 0 0,0 1 0 0 0,-1 0 0 0 0,1 0 1 0 0,0-1-1 0 0,0 1 0 0 0,0 0 0 0 0,0 0 1 0 0,0 0-1 0 0,0-1 0 0 0,-1 1 0 0 0,-13-2 22 0 0,-21 8-1 0 0,3 6 3 0 0,0 2 1 0 0,1 2 0 0 0,1 1-1 0 0,-52 37 1 0 0,48-30-6 0 0,-29 22 38 0 0,56-41-50 0 0,1 1-1 0 0,0 0 1 0 0,0 1 0 0 0,0-1-1 0 0,1 1 1 0 0,-8 13 0 0 0,12-18-6 0 0,0 0-1 0 0,0-1 1 0 0,0 1 0 0 0,1 0 0 0 0,-1 0 0 0 0,1 0 0 0 0,-1-1 0 0 0,1 1 0 0 0,0 0 0 0 0,0 0-1 0 0,-1 2 1 0 0,2-4-2 0 0,-1 1 0 0 0,0 0 0 0 0,0-1 0 0 0,0 1 0 0 0,1-1 0 0 0,-1 1 0 0 0,0-1 0 0 0,1 1 0 0 0,-1-1 0 0 0,0 1 0 0 0,1-1-1 0 0,-1 1 1 0 0,1-1 0 0 0,-1 0 0 0 0,0 1 0 0 0,1-1 0 0 0,-1 0 0 0 0,1 1 0 0 0,-1-1 0 0 0,1 0 0 0 0,0 1 0 0 0,-1-1 0 0 0,1 0 0 0 0,-1 0-1 0 0,1 0 1 0 0,-1 0 0 0 0,1 0 0 0 0,0 1 0 0 0,-1-1 0 0 0,1 0 0 0 0,-1 0 0 0 0,1 0 0 0 0,0-1 0 0 0,0 1 0 0 0,15 0-13 0 0,1-2-1 0 0,-1 0 1 0 0,1-1 0 0 0,-1 0 0 0 0,0-1 0 0 0,0-1 0 0 0,-1-1 0 0 0,1 0 0 0 0,26-15-1 0 0,-30 14 10 0 0,81-43-62 0 0,-78 41 57 0 0,-2 0 0 0 0,1-1 0 0 0,-1-1 0 0 0,15-15 0 0 0,-27 24 10 0 0,1 0-1 0 0,-1 0 1 0 0,1 1-1 0 0,-1-1 1 0 0,0 0-1 0 0,0 0 1 0 0,0-1-1 0 0,0 1 1 0 0,0 0 0 0 0,0 0-1 0 0,0 0 1 0 0,-1-1-1 0 0,1 1 1 0 0,-1 0-1 0 0,0 0 1 0 0,1-1-1 0 0,-1-3 1 0 0,-1 5-1 0 0,1 1 0 0 0,0-1 0 0 0,-1 0 0 0 0,1 1 0 0 0,-1-1 0 0 0,1 1 0 0 0,-1-1 0 0 0,1 1 0 0 0,-1-1 0 0 0,1 1 0 0 0,-1-1 0 0 0,1 1 0 0 0,-1 0 0 0 0,1-1 0 0 0,-1 1 1 0 0,0 0-1 0 0,1 0 0 0 0,-1-1 0 0 0,1 1 0 0 0,-1 0 0 0 0,0 0 0 0 0,1 0 0 0 0,-1 0 0 0 0,0 0 0 0 0,0 0 0 0 0,1 0 0 0 0,-1 0 0 0 0,0 0 0 0 0,-30-1 2 0 0,24 1-1 0 0,-41 1 19 0 0,1 1 0 0 0,-63 12 1 0 0,-73 14 135 0 0,193-27-122 0 0,10 1-32 0 0,1-1 0 0 0,37-4 0 0 0,-21-6-20 0 0,-1-1 0 0 0,0-3 0 0 0,65-31 0 0 0,-96 42 15 0 0,-4 2 2 0 0,1-1-1 0 0,0 0 0 0 0,0 1 0 0 0,-1-1 0 0 0,1 0 0 0 0,0 0 0 0 0,-1 0 0 0 0,1 0 0 0 0,-1 0 1 0 0,1-1-1 0 0,-1 1 0 0 0,0 0 0 0 0,0-1 0 0 0,1 1 0 0 0,-1 0 0 0 0,0-1 0 0 0,0 0 0 0 0,0 1 1 0 0,0-3-1 0 0,-31 0 6 0 0,-194-3 87 0 0,172 8-61 0 0,44-1-31 0 0,0 1 1 0 0,0 0-1 0 0,0 1 0 0 0,0 0 1 0 0,0 1-1 0 0,0-1 0 0 0,0 1 0 0 0,1 1 1 0 0,-1-1-1 0 0,1 1 0 0 0,0 1 1 0 0,0-1-1 0 0,0 1 0 0 0,1 1 1 0 0,0-1-1 0 0,0 1 0 0 0,-9 11 0 0 0,14-16 1 0 0,0 1 0 0 0,0-1 0 0 0,1 0-1 0 0,-1 1 1 0 0,0-1 0 0 0,1 0 0 0 0,-1 1-1 0 0,1-1 1 0 0,-1 1 0 0 0,1-1-1 0 0,0 1 1 0 0,0-1 0 0 0,-1 1 0 0 0,1 0-1 0 0,0-1 1 0 0,1 3 0 0 0,-1-3 0 0 0,0 0-1 0 0,0-1 1 0 0,0 0 0 0 0,0 1 0 0 0,0-1-1 0 0,0 0 1 0 0,1 1 0 0 0,-1-1 0 0 0,0 0-1 0 0,0 1 1 0 0,0-1 0 0 0,1 0 0 0 0,-1 0-1 0 0,0 1 1 0 0,0-1 0 0 0,1 0 0 0 0,-1 0-1 0 0,0 1 1 0 0,1-1 0 0 0,-1 0 0 0 0,0 0-1 0 0,0 0 1 0 0,1 0 0 0 0,-1 1 0 0 0,0-1-1 0 0,1 0 1 0 0,-1 0 0 0 0,1 0 0 0 0,-1 0-1 0 0,0 0 1 0 0,1 0 0 0 0,-1 0-1 0 0,0 0 1 0 0,1 0 0 0 0,-1 0 0 0 0,0 0-1 0 0,1 0 1 0 0,-1 0 0 0 0,1 0 0 0 0,-1-1-1 0 0,1 1 1 0 0,0 0-2 0 0,-1 0 2 0 0,14 1-13 0 0,0-1 1 0 0,0-1-1 0 0,-1 0 1 0 0,1-1-1 0 0,0 0 1 0 0,-1-1-1 0 0,15-6 1 0 0,-18 5 2 0 0,9-3-14 0 0,1-1-1 0 0,-1-1 1 0 0,-1-1 0 0 0,33-23 0 0 0,-50 33 23 0 0,0-1 1 0 0,-1 1-1 0 0,1-1 1 0 0,0 1-1 0 0,0-1 1 0 0,-1 0-1 0 0,1 0 1 0 0,0 1-1 0 0,-1-1 1 0 0,1 0 0 0 0,-1 0-1 0 0,1 0 1 0 0,-1 1-1 0 0,1-1 1 0 0,-1 0-1 0 0,1 0 1 0 0,-1 0-1 0 0,0 0 1 0 0,0 0-1 0 0,1 0 1 0 0,-1 0-1 0 0,0 0 1 0 0,0 0-1 0 0,0 0 1 0 0,0 0 0 0 0,0 0-1 0 0,0 0 1 0 0,-1-1-1 0 0,0 1 2 0 0,1 0 0 0 0,-1 0 0 0 0,0 0-1 0 0,0 0 1 0 0,1 0 0 0 0,-1 0 0 0 0,0 0 0 0 0,0 1 0 0 0,0-1-1 0 0,0 0 1 0 0,0 1 0 0 0,-1-1 0 0 0,1 1 0 0 0,0-1 0 0 0,0 1 0 0 0,0-1-1 0 0,0 1 1 0 0,-1 0 0 0 0,1-1 0 0 0,-2 1 0 0 0,-13-2 13 0 0,1 0 0 0 0,-1 1 0 0 0,0 1 0 0 0,0 0 0 0 0,0 1 0 0 0,0 1 0 0 0,1 0 0 0 0,-1 1 0 0 0,1 1 0 0 0,0 1 0 0 0,0 0 0 0 0,0 0 0 0 0,0 2 0 0 0,-18 11 0 0 0,16-9-2 0 0,1 1 0 0 0,0 1 0 0 0,1 1 1 0 0,1 0-1 0 0,0 1 0 0 0,0 0 0 0 0,1 1 0 0 0,1 0 1 0 0,-14 22-1 0 0,25-33-10 0 0,-1 1 0 0 0,1-1 0 0 0,0 0 0 0 0,0 0 0 0 0,1 1 0 0 0,-1-1 1 0 0,1 1-1 0 0,-1-1 0 0 0,1 0 0 0 0,1 7 0 0 0,-1-2-6 0 0,4-7 3 0 0,0 0 0 0 0,1 0 0 0 0,-1-1 0 0 0,1 1-1 0 0,-1-1 1 0 0,8-1 0 0 0,-7 1 0 0 0,0-1-3 0 0,0 0 1 0 0,0 0-1 0 0,0 0 1 0 0,0 0-1 0 0,-1-1 1 0 0,1 0-1 0 0,0 0 1 0 0,-1 0-1 0 0,0-1 1 0 0,1 1-1 0 0,-1-1 1 0 0,0 0-1 0 0,5-5 1 0 0,0 0-11 0 0,-1 0 1 0 0,-1 0-1 0 0,1-1 1 0 0,-1 0-1 0 0,6-10 1 0 0,-9 11 3 0 0,0-1 1 0 0,0 0 0 0 0,-1 0 0 0 0,0-1-1 0 0,0 1 1 0 0,-1-1 0 0 0,0 1-1 0 0,-1-1 1 0 0,0 0 0 0 0,-1 1 0 0 0,0-18-1 0 0,-1 26 11 0 0,1-1-1 0 0,0 1 0 0 0,0-1 0 0 0,-1 1 1 0 0,1-1-1 0 0,-1 1 0 0 0,0-1 1 0 0,1 1-1 0 0,-1 0 0 0 0,0-1 0 0 0,0 1 1 0 0,1 0-1 0 0,-1 0 0 0 0,0 0 0 0 0,0-1 1 0 0,-1 1-1 0 0,1 0 0 0 0,0 0 1 0 0,0 1-1 0 0,0-1 0 0 0,-1 0 0 0 0,1 0 1 0 0,0 1-1 0 0,-1-1 0 0 0,1 0 0 0 0,-1 1 1 0 0,1-1-1 0 0,-1 1 0 0 0,1 0 1 0 0,-1 0-1 0 0,1-1 0 0 0,-1 1 0 0 0,-1 0 1 0 0,-1 0 2 0 0,1 0 0 0 0,-1 0 1 0 0,1 0-1 0 0,-1 0 0 0 0,1 0 1 0 0,-1 1-1 0 0,1 0 0 0 0,-1-1 1 0 0,1 1-1 0 0,0 1 0 0 0,-1-1 1 0 0,1 0-1 0 0,0 1 0 0 0,-3 1 1 0 0,-2 4 6 0 0,1 1 0 0 0,0-1 0 0 0,1 1 0 0 0,0 0 0 0 0,0 1 0 0 0,1 0 0 0 0,0 0 0 0 0,-6 12 0 0 0,-25 81 60 0 0,33-93-66 0 0,-17 61 16 0 0,28-153-92 0 0,-4 54 57 0 0,-2 1-1 0 0,-1-48 0 0 0,-2 37 11 0 0,1 39 5 0 0,-1 0 0 0 0,1-1 0 0 0,-1 1 0 0 0,0 0 0 0 0,1 0 1 0 0,-1 0-1 0 0,1-1 0 0 0,-1 1 0 0 0,0 0 0 0 0,1 0 0 0 0,-1 0 0 0 0,0 0 0 0 0,1 0 1 0 0,-1 0-1 0 0,1 0 0 0 0,-1 1 0 0 0,0-1 0 0 0,1 0 0 0 0,-1 0 0 0 0,1 0 1 0 0,-1 1-1 0 0,0-1 0 0 0,1 0 0 0 0,-1 0 0 0 0,1 1 0 0 0,-1-1 0 0 0,1 1 0 0 0,-1-1 1 0 0,0 1-1 0 0,-8 14 0 0 0,0 0 0 0 0,2 1 0 0 0,-1 0 0 0 0,2 0 0 0 0,0 1 0 0 0,-7 32 0 0 0,2-6 0 0 0,4-13 0 0 0,13-93 0 0 0,0 28-13 0 0,-1-1 0 0 0,-2 0 0 0 0,-2 0 0 0 0,-4-59 0 0 0,3 94 11 0 0,-1 0 1 0 0,1 0-1 0 0,0 0 0 0 0,0 0 0 0 0,0 0 1 0 0,-1 0-1 0 0,1 0 0 0 0,-1 0 0 0 0,1 0 0 0 0,-1 0 1 0 0,1 0-1 0 0,-1 0 0 0 0,1 0 0 0 0,-1 1 1 0 0,0-1-1 0 0,1 0 0 0 0,-1 0 0 0 0,0 1 1 0 0,0-1-1 0 0,0 0 0 0 0,1 1 0 0 0,-1-1 1 0 0,0 1-1 0 0,0-1 0 0 0,-1 0 0 0 0,1 1 2 0 0,0 0 1 0 0,1 0-1 0 0,-1 0 0 0 0,1 0 0 0 0,-1 0 0 0 0,1 0 0 0 0,-1 0 1 0 0,0 0-1 0 0,1 0 0 0 0,-1 0 0 0 0,1 0 0 0 0,-1 1 0 0 0,1-1 1 0 0,-1 0-1 0 0,1 0 0 0 0,-1 0 0 0 0,1 1 0 0 0,-1-1 0 0 0,1 0 0 0 0,-1 1 1 0 0,1-1-1 0 0,-1 1 0 0 0,1-1 0 0 0,0 0 0 0 0,-1 1 0 0 0,1-1 1 0 0,-1 1-1 0 0,1-1 0 0 0,0 1 0 0 0,0-1 0 0 0,-1 1 0 0 0,1-1 0 0 0,0 1 1 0 0,0-1-1 0 0,0 1 0 0 0,-1-1 0 0 0,1 1 0 0 0,0 0 0 0 0,0-1 1 0 0,0 1-1 0 0,0-1 0 0 0,0 1 0 0 0,0-1 0 0 0,1 2 0 0 0,-9 211 120 0 0,1-151-124 0 0,7-62 4 0 0,0 0 0 0 0,0 0 0 0 0,0-1 0 0 0,0 1 0 0 0,0 0 0 0 0,0 0 0 0 0,0 0 0 0 0,0 0 0 0 0,0 0-1 0 0,0 0 1 0 0,0 0 0 0 0,0 0 0 0 0,0 0 0 0 0,0 0 0 0 0,0 0 0 0 0,0 0 0 0 0,-1 0 0 0 0,1 0 0 0 0,0 0 0 0 0,0-1 0 0 0,0 1-1 0 0,0 0 1 0 0,0 0 0 0 0,0 0 0 0 0,0 0 0 0 0,0 0 0 0 0,0 0 0 0 0,0 0 0 0 0,0 0 0 0 0,-1 0 0 0 0,1 0 0 0 0,0 0-1 0 0,0 0 1 0 0,0 0 0 0 0,0 0 0 0 0,0 0 0 0 0,0 0 0 0 0,0 0 0 0 0,0 0 0 0 0,0 0 0 0 0,0 0 0 0 0,0 1 0 0 0,-1-1-1 0 0,1 0 1 0 0,0 0 0 0 0,0 0 0 0 0,0 0 0 0 0,0 0 0 0 0,0 0 0 0 0,0 0 0 0 0,0 0 0 0 0,0 0 0 0 0,0 0 0 0 0,-4-7-4 0 0,3-197 22 0 0,2 128-12 0 0,-12 577 90 0 0,13-505-97 0 0,0 0 0 0 0,0 0 1 0 0,0 0-1 0 0,1 0 0 0 0,0 1 0 0 0,4-6 1 0 0,-6 8-1 0 0,11-12-27 0 0,0 0 0 0 0,1 1 1 0 0,1 1-1 0 0,0 0 0 0 0,0 1 1 0 0,1 0-1 0 0,25-12 0 0 0,-10 9-44 0 0,0 1-1 0 0,1 1 0 0 0,39-8 1 0 0,-30 14 38 0 0,-41 20 54 0 0,-4-7-10 0 0,0 1 0 0 0,-1-1 0 0 0,0 0-1 0 0,0 0 1 0 0,-1-1 0 0 0,-14 13 0 0 0,9-8 9 0 0,-11 11 9 0 0,-9 8 58 0 0,-30 40 0 0 0,60-69-80 0 0,1 0-1 0 0,-1 0 1 0 0,1 0 0 0 0,0 0 0 0 0,0 0-1 0 0,-1 0 1 0 0,1 1 0 0 0,1-1 0 0 0,-1 1 0 0 0,0-1-1 0 0,0 0 1 0 0,1 5 0 0 0,0-7 6 0 0,5 0-11 0 0,0-1 0 0 0,0 0 0 0 0,0 0-1 0 0,0 0 1 0 0,1-1 0 0 0,-1 0 0 0 0,-1 0 0 0 0,1 0 0 0 0,5-3 0 0 0,42-29-18 0 0,-33 21 6 0 0,5-3-3 0 0,23-15-68 0 0,70-60 0 0 0,-114 89 80 0 0,-1 0-1 0 0,-1 1 1 0 0,1-1 0 0 0,0 0 0 0 0,0 0 0 0 0,-1 0-1 0 0,1 0 1 0 0,-1 0 0 0 0,1-1 0 0 0,-1 1 0 0 0,0 0 0 0 0,0-1-1 0 0,0 1 1 0 0,0-1 0 0 0,-1 1 0 0 0,1-1 0 0 0,-1 1 0 0 0,1-5-1 0 0,-9 6 20 0 0,-4 1-7 0 0,0 0 0 0 0,0 1 0 0 0,1 1 0 0 0,-1 0 0 0 0,0 1 0 0 0,1 0-1 0 0,-21 9 1 0 0,29-11-7 0 0,-48 21 65 0 0,-93 55 1 0 0,143-77-68 0 0,1 0-1 0 0,0 0 0 0 0,-1 0 0 0 0,1 0 1 0 0,0 0-1 0 0,-1 1 0 0 0,1-1 1 0 0,0 0-1 0 0,-1 0 0 0 0,1 0 0 0 0,0 1 1 0 0,0-1-1 0 0,-1 0 0 0 0,1 0 0 0 0,0 1 1 0 0,0-1-1 0 0,-1 0 0 0 0,1 1 1 0 0,0-1-1 0 0,0 0 0 0 0,0 0 0 0 0,0 1 1 0 0,-1-1-1 0 0,1 0 0 0 0,0 1 0 0 0,0-1 1 0 0,0 1-1 0 0,0-1 0 0 0,0 1 0 0 0,10 0-4 0 0,16-6 0 0 0,-12-2 7 0 0,-1-1 0 0 0,20-14 0 0 0,-22 14-9 0 0,0 1 0 0 0,0-1 0 0 0,0 2 0 0 0,15-6 0 0 0,-26 12 5 0 0,0 0-1 0 0,0 0 1 0 0,1-1 0 0 0,-1 1 0 0 0,0 0-1 0 0,0 0 1 0 0,0 0 0 0 0,0 0-1 0 0,1 0 1 0 0,-1 0 0 0 0,0 0-1 0 0,0 0 1 0 0,0 0 0 0 0,1 0-1 0 0,-1 0 1 0 0,0 0 0 0 0,0 0 0 0 0,0 0-1 0 0,1 0 1 0 0,-1 0 0 0 0,0 0-1 0 0,0 0 1 0 0,0 0 0 0 0,1 1-1 0 0,-1-1 1 0 0,0 0 0 0 0,0 0-1 0 0,0 0 1 0 0,0 0 0 0 0,1 0 0 0 0,-1 0-1 0 0,0 1 1 0 0,0-1 0 0 0,0 0-1 0 0,0 0 1 0 0,0 0 0 0 0,0 0-1 0 0,0 1 1 0 0,1-1 0 0 0,-1 0-1 0 0,0 0 1 0 0,0 0 0 0 0,0 1 0 0 0,0-1-1 0 0,-1 13-18 0 0,-8 13 17 0 0,-6-6 16 0 0,-1-1 0 0 0,0-1 0 0 0,-1 0 0 0 0,-1-1 0 0 0,-22 15 0 0 0,4-1 18 0 0,27-24-27 0 0,7-6-4 0 0,0 0 0 0 0,0 0 1 0 0,1 0-1 0 0,-1 1 0 0 0,1-1 0 0 0,-1 0 0 0 0,1 1 0 0 0,-1-1 1 0 0,-1 4-1 0 0,19-2 0 0 0,-16-3 0 0 0,20-1 0 0 0,0 0 1 0 0,0-2-1 0 0,-1 0 0 0 0,1-1 1 0 0,-1 0-1 0 0,0-2 1 0 0,0 0-1 0 0,22-12 1 0 0,113-44-65 0 0,-153 61 51 0 0,-21 4-30 0 0,-54 27 43 0 0,-11 3 51 0 0,35-13 26 0 0,91-29-77 0 0,210-66 7 0 0,-247 74-7 0 0,3-4 2 0 0,-15 5 1 0 0,-82 36-3 0 0,-7 3-2 0 0,82-35 1 0 0,0 0-1 0 0,0-1 1 0 0,0-1 0 0 0,0 0 0 0 0,-16 0 0 0 0,16-2-2 0 0,11 1 8 0 0,0 0 0 0 0,0-1 1 0 0,-1 0-1 0 0,1 0 0 0 0,0 0 1 0 0,0-1-1 0 0,0 1 0 0 0,0-1 0 0 0,0 0 1 0 0,0 0-1 0 0,0 0 0 0 0,0-1 0 0 0,-5-2 1 0 0,9 4-7 0 0,0 0 1 0 0,0 0-1 0 0,-1 0 0 0 0,1-1 1 0 0,0 1-1 0 0,0 0 1 0 0,0 0-1 0 0,-1 0 1 0 0,1-1-1 0 0,0 1 0 0 0,0 0 1 0 0,0-1-1 0 0,0 1 1 0 0,0 0-1 0 0,0 0 1 0 0,-1-1-1 0 0,1 1 0 0 0,0 0 1 0 0,0 0-1 0 0,0-1 1 0 0,0 1-1 0 0,0 0 1 0 0,0-1-1 0 0,0 1 0 0 0,0 0 1 0 0,0-1-1 0 0,0 1 1 0 0,0 0-1 0 0,1 0 1 0 0,-1-1-1 0 0,0 1 0 0 0,0 0 1 0 0,0 0-1 0 0,0-1 1 0 0,0 1-1 0 0,1 0 1 0 0,-1 0-1 0 0,0-1 0 0 0,0 1 1 0 0,0 0-1 0 0,1 0 1 0 0,-1 0-1 0 0,0-1 1 0 0,0 1-1 0 0,0 0 0 0 0,1 0 1 0 0,-1 0-1 0 0,0 0 1 0 0,0-1-1 0 0,1 1 1 0 0,-1 0-1 0 0,0 0 0 0 0,1 0 1 0 0,18-7-50 0 0,-15 6 45 0 0,4-1 5 0 0,-2 1 0 0 0,-1-1 0 0 0,0 1 0 0 0,0-1 0 0 0,0 0 0 0 0,0 0 0 0 0,-1-1 0 0 0,1 1 0 0 0,-1-1 0 0 0,7-6 0 0 0,-11 9 0 0 0,0 0 0 0 0,1 0 0 0 0,-1 0 0 0 0,0-1 0 0 0,0 1 0 0 0,0 0 0 0 0,0 0 0 0 0,0-1 0 0 0,0 1 0 0 0,0 0 0 0 0,-1 0 0 0 0,1-1 0 0 0,0 1 0 0 0,0 0 0 0 0,0 0 0 0 0,0 0 0 0 0,0-1 0 0 0,0 1 0 0 0,0 0 0 0 0,0 0 0 0 0,-1 0 0 0 0,1-1 0 0 0,0 1 0 0 0,0 0 0 0 0,0 0 0 0 0,0 0 0 0 0,-1 0 0 0 0,1-1 0 0 0,0 1 0 0 0,0 0 0 0 0,0 0 0 0 0,-1 0 0 0 0,1 0 0 0 0,0 0 0 0 0,0 0 0 0 0,0 0 0 0 0,-1 0 0 0 0,1 0 0 0 0,0 0 0 0 0,0 0 0 0 0,-1 0 0 0 0,1 0 0 0 0,0 0 0 0 0,0 0 0 0 0,-1 0 0 0 0,-12-1 0 0 0,12 1 0 0 0,-35-1 1 0 0,-48 5 0 0 0,-3 0-3 0 0,87-4 2 0 0,-1 0 0 0 0,1 0 0 0 0,-1-1 0 0 0,1 1 0 0 0,0 0 0 0 0,-1-1 0 0 0,1 1 0 0 0,0 0 0 0 0,-1-1 0 0 0,1 1 0 0 0,0-1 0 0 0,0 1 0 0 0,-1 0 0 0 0,1-1-1 0 0,0 1 1 0 0,0-1 0 0 0,0 1 0 0 0,0-1 0 0 0,-1 1 0 0 0,1-1 0 0 0,0 1 0 0 0,0-1 0 0 0,0 1 0 0 0,0-1 0 0 0,0 1 0 0 0,0-1 0 0 0,0 1 0 0 0,0-1 0 0 0,1 0 0 0 0,0-14 1 0 0,3 8-1 0 0,0 2 0 0 0,-1-1 0 0 0,2 0 0 0 0,-1 1 0 0 0,1 0 0 0 0,0 0 0 0 0,0 0 0 0 0,0 0 0 0 0,7-3 0 0 0,15-17 0 0 0,20-22 2 0 0,-27 28 1 0 0,0-1 1 0 0,-1-1-1 0 0,-1-1 0 0 0,-1 0 0 0 0,-1-2 0 0 0,14-26 0 0 0,-28 45-2 0 0,0-1 0 0 0,-1 0 1 0 0,0 0-1 0 0,0 0 0 0 0,0 0 1 0 0,-1 1-1 0 0,0-1 0 0 0,-1-7 0 0 0,1-1 4 0 0,0 14-4 0 0,0 0-1 0 0,0 0 0 0 0,0 0 0 0 0,0-1 0 0 0,0 1 0 0 0,0 0 0 0 0,0 0 1 0 0,0 0-1 0 0,0-1 0 0 0,0 1 0 0 0,-1 0 0 0 0,1 0 0 0 0,0 0 0 0 0,0-1 0 0 0,0 1 1 0 0,0 0-1 0 0,0 0 0 0 0,-1 0 0 0 0,1 0 0 0 0,0-1 0 0 0,0 1 0 0 0,0 0 1 0 0,-1 0-1 0 0,1 0 0 0 0,0 0 0 0 0,0 0 0 0 0,0 0 0 0 0,-1 0 0 0 0,1 0 1 0 0,0-1-1 0 0,0 1 0 0 0,0 0 0 0 0,-1 0 0 0 0,1 0 0 0 0,0 0 0 0 0,0 0 1 0 0,-1 0-1 0 0,1 0 0 0 0,0 0 0 0 0,0 1 0 0 0,-1-1 0 0 0,1 0 0 0 0,0 0 0 0 0,0 0 1 0 0,0 0-1 0 0,-1 0 0 0 0,1 0 0 0 0,0 0 0 0 0,0 0 0 0 0,0 1 0 0 0,-1-1 1 0 0,1 0-1 0 0,0 0 0 0 0,0 0 0 0 0,-11 8 0 0 0,-4 14-3 0 0,2 1 1 0 0,0 0-1 0 0,-12 32 1 0 0,-6 11-4 0 0,-78 173 48 0 0,103-220-42 0 0,-2 5 29 0 0,8-24-29 0 0,0 0 1 0 0,0-1-1 0 0,0 1 0 0 0,0 0 0 0 0,0 0 1 0 0,0 0-1 0 0,0 0 0 0 0,0 0 0 0 0,0 0 1 0 0,0 0-1 0 0,0 0 0 0 0,0 0 0 0 0,0 0 0 0 0,0 0 1 0 0,0 0-1 0 0,0 0 0 0 0,0 0 0 0 0,0 0 1 0 0,0 0-1 0 0,0 0 0 0 0,0 0 0 0 0,0 0 0 0 0,0 0 1 0 0,0 0-1 0 0,0 0 0 0 0,-1 0 0 0 0,1 0 1 0 0,0 0-1 0 0,0 0 0 0 0,0 0 0 0 0,0 0 0 0 0,0 0 1 0 0,0-1-1 0 0,0 1 0 0 0,0 0 0 0 0,0 0 1 0 0,0 1-1 0 0,0-1 0 0 0,0 0 0 0 0,0 0 0 0 0,0 0 1 0 0,0 0-1 0 0,0 0 0 0 0,0 0 0 0 0,0 0 1 0 0,-1 0-1 0 0,1 0 0 0 0,0 0 0 0 0,0 0 0 0 0,0 0 1 0 0,0 0-1 0 0,0 0 0 0 0,0 0 0 0 0,0 0 1 0 0,0-16 1 0 0,2 2-1 0 0,0 0-1 0 0,8-24 1 0 0,2-19-30 0 0,2-209-77 0 0,-28 301 101 0 0,2 8 21 0 0,-10 71 0 0 0,-7 25-16 0 0,25-132 22 0 0,4-21 19 0 0,4-24 16 0 0,5 1-72 0 0,-3 0 0 0 0,0 0 0 0 0,0-63 0 0 0,-8 82-7 0 0,2 18 22 0 0,0 0 0 0 0,0 0-1 0 0,0 0 1 0 0,0 0 0 0 0,0 0 0 0 0,0 0-1 0 0,0 0 1 0 0,0 0 0 0 0,0 0 0 0 0,0 0-1 0 0,0 0 1 0 0,0-1 0 0 0,0 1 0 0 0,0 0-1 0 0,0 0 1 0 0,0 0 0 0 0,0 0-1 0 0,0 0 1 0 0,-1 0 0 0 0,1 0 0 0 0,0 0-1 0 0,0 0 1 0 0,0 0 0 0 0,0 0 0 0 0,0 0-1 0 0,0 0 1 0 0,0 0 0 0 0,0 0 0 0 0,0 0-1 0 0,0 0 1 0 0,-1 0 0 0 0,1 0 0 0 0,0 0-1 0 0,0 0 1 0 0,0 0 0 0 0,0 0 0 0 0,0 0-1 0 0,0 0 1 0 0,0 0 0 0 0,0 0 0 0 0,0 0-1 0 0,0 0 1 0 0,-1 0 0 0 0,1 0 0 0 0,0 0-1 0 0,0 0 1 0 0,0 0 0 0 0,0 0 0 0 0,0 0-1 0 0,0 1 1 0 0,0-1 0 0 0,0 0 0 0 0,0 0-1 0 0,0 0 1 0 0,0 0 0 0 0,0 0 0 0 0,0 0-1 0 0,0 0 1 0 0,0 0 0 0 0,0 0 0 0 0,0 0-1 0 0,0 0 1 0 0,0 1 0 0 0,0-1 0 0 0,0 0-1 0 0,0 0 1 0 0,-11 27-13 0 0,8-18 17 0 0,-10 29 34 0 0,-14 76 0 0 0,23-98-8 0 0,1-22-18 0 0,1-28-10 0 0,1 4 2 0 0,2 1 0 0 0,1 0 0 0 0,10-50 0 0 0,-6 46-9 0 0,-2-1 1 0 0,-1 0 0 0 0,-1 0 0 0 0,-5-47-1 0 0,2 5-53 0 0,1 73 57 0 0,0 0-1 0 0,0 0 1 0 0,0 0 0 0 0,-1 0 0 0 0,1 1-1 0 0,-1-1 1 0 0,1 0 0 0 0,-1 0 0 0 0,0 1 0 0 0,0-1-1 0 0,0 1 1 0 0,0-1 0 0 0,-1 1 0 0 0,1-1-1 0 0,-1 1 1 0 0,1 0 0 0 0,-1-1 0 0 0,0 1 0 0 0,0 0-1 0 0,0 0 1 0 0,0 0 0 0 0,-4-2 0 0 0,-7-5 0 0 0,12 8 2 0 0,0 0-1 0 0,0 0 0 0 0,0 0 1 0 0,0 0-1 0 0,0 0 0 0 0,0 0 1 0 0,0 0-1 0 0,0 1 0 0 0,-1-1 1 0 0,1 0-1 0 0,0 1 0 0 0,-1-1 1 0 0,1 1-1 0 0,0 0 0 0 0,-1-1 0 0 0,1 1 1 0 0,-1 0-1 0 0,1 0 0 0 0,0-1 1 0 0,-1 1-1 0 0,1 0 0 0 0,-1 1 1 0 0,1-1-1 0 0,0 0 0 0 0,-3 1 1 0 0,3 1-1 0 0,-1 1 0 0 0,1-1 0 0 0,0 1 0 0 0,0 0 0 0 0,0-1 0 0 0,0 1 0 0 0,1 0 0 0 0,-1 0 0 0 0,1-1 0 0 0,0 1 0 0 0,-1 0 0 0 0,1 0 0 0 0,1 5 0 0 0,-1-6 0 0 0,-1 22 3 0 0,0-8-3 0 0,3 32-1 0 0,-2-45 2 0 0,1 0-1 0 0,-1 0 1 0 0,1 0 0 0 0,-1 0 0 0 0,1 0 0 0 0,0-1 0 0 0,0 1 0 0 0,0 0 0 0 0,1 0-1 0 0,-1-1 1 0 0,1 1 0 0 0,-1-1 0 0 0,1 1 0 0 0,0-1 0 0 0,0 0 0 0 0,4 4-1 0 0,-6-6 3 0 0,0 0 0 0 0,1 0 0 0 0,-1 0 0 0 0,0 0 0 0 0,0 0-1 0 0,1 0 1 0 0,-1 0 0 0 0,0 0 0 0 0,1 0 0 0 0,-1 0 0 0 0,0 0 0 0 0,0 0-1 0 0,1 0 1 0 0,-1 0 0 0 0,0 0 0 0 0,0 0 0 0 0,1 0 0 0 0,-1 0-1 0 0,0 0 1 0 0,0 0 0 0 0,1-1 0 0 0,-1 1 0 0 0,0 0 0 0 0,0 0-1 0 0,0 0 1 0 0,1 0 0 0 0,-1-1 0 0 0,0 1 0 0 0,0 0 0 0 0,0 0 0 0 0,0-1-1 0 0,1 1 1 0 0,-1 0 0 0 0,0 0 0 0 0,0-1 0 0 0,9-14-6 0 0,2-4-5 0 0,-7 17 8 0 0,0 0 0 0 0,0-1 1 0 0,1 2-1 0 0,-1-1 0 0 0,0 0 1 0 0,1 1-1 0 0,-1 0 0 0 0,1 0 1 0 0,-1 0-1 0 0,7 0 0 0 0,52 2 5 0 0,-31 0-9 0 0,0 1-12 0 0,0 2 0 0 0,0 1 1 0 0,-1 2-1 0 0,54 18 0 0 0,-8-2-9 0 0,-25-9 24 0 0,2-2 0 0 0,-1-2 0 0 0,2-2 1 0 0,57 0-1 0 0,-111-8 1 0 0,35 1 0 0 0,0-2 0 0 0,-1-1 0 0 0,48-10 0 0 0,-26 2 5 0 0,1 3 1 0 0,0 3 0 0 0,98 4 0 0 0,55-2-536 0 0,-99-13-1897 0 0,-3-9-4191 0 0,-84 18 3869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5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7741 0 0,'-5'3'776'0'0,"1"1"0"0"0,-1 0 0 0 0,1 0 0 0 0,0 0 0 0 0,0 0 0 0 0,1 1 0 0 0,-1-1 0 0 0,1 1 0 0 0,0 0 0 0 0,0 0 0 0 0,0 0 0 0 0,1 0 0 0 0,0 1 0 0 0,0-1 0 0 0,0 1 0 0 0,1-1 0 0 0,0 1 0 0 0,-1 7 0 0 0,1 103 2734 0 0,19 58-3077 0 0,-2-55-4551 0 0,1 201 1 0 0,-17-247 1553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7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62 5300 0 0,'0'-16'2513'0'0,"1"11"-221"0"0,-1-1 0 0 0,1 1 0 0 0,-2-1 1 0 0,1 0-1 0 0,-2-9 0 0 0,1 14-2162 0 0,0 1 1 0 0,0 0-1 0 0,0-1 1 0 0,0 1-1 0 0,0 0 1 0 0,0-1-1 0 0,0 1 0 0 0,0 0 1 0 0,0 0-1 0 0,0 0 1 0 0,0 0-1 0 0,0 0 1 0 0,-1 0-1 0 0,1 0 0 0 0,0 1 1 0 0,0-1-1 0 0,0 0 1 0 0,0 0-1 0 0,0 1 1 0 0,0-1-1 0 0,1 1 0 0 0,-1-1 1 0 0,0 1-1 0 0,0-1 1 0 0,0 1-1 0 0,-1 1 1 0 0,0 3-37 0 0,1 0 0 0 0,0 0 1 0 0,0 0-1 0 0,0 0 1 0 0,1 0-1 0 0,-1 1 1 0 0,1-1-1 0 0,1 0 0 0 0,-1 0 1 0 0,1 1-1 0 0,0-1 1 0 0,0 0-1 0 0,2 7 0 0 0,5 7-5 0 0,-1 0 1 0 0,13 21-1 0 0,-4-7 48 0 0,33 80 113 0 0,43 151 0 0 0,-85-241-217 0 0,84 247 198 0 0,-75-235-185 0 0,0 0 1 0 0,2-1-1 0 0,2-1 1 0 0,1 0-1 0 0,35 40 1 0 0,150 146 238 0 0,-161-178-228 0 0,1-2 0 0 0,100 65 1 0 0,-32-38 15 0 0,86 56 39 0 0,-164-97-96 0 0,292 202 116 0 0,-277-195-100 0 0,102 45 0 0 0,63 10 45 0 0,-144-59-66 0 0,-18-8-7 0 0,1-4 1 0 0,0-1 0 0 0,113 13 0 0 0,173-13 12 0 0,-280-16-20 0 0,0-3 1 0 0,0-3-1 0 0,-1-2 1 0 0,69-20-1 0 0,-3-5 7 0 0,-2-7 1 0 0,-1-4-1 0 0,182-97 1 0 0,504-363 10 0 0,-675 404-20 0 0,128-125-1 0 0,99-137 85 0 0,-45 63-43 0 0,-284 273-36 0 0,-5 6 3 0 0,-2-1 0 0 0,-1-1 0 0 0,-1 0 0 0 0,36-48 0 0 0,-58 68-2 0 0,1 0 0 0 0,-1 0 0 0 0,0 0 0 0 0,0 0 0 0 0,0 0 0 0 0,0 0 0 0 0,0-1 0 0 0,-1 1 0 0 0,1 0-1 0 0,-1 0 1 0 0,0-4 0 0 0,2-15 5 0 0,-1 20-6 0 0,0 0 0 0 0,-1 0 0 0 0,1 0 0 0 0,1 0 0 0 0,-1 0 0 0 0,0 0 0 0 0,0 0 0 0 0,1 0 0 0 0,-1 0 0 0 0,1 1 0 0 0,0-1 0 0 0,2-2 0 0 0,27-17 2 0 0,-16 11 3 0 0,-8 6-4 0 0,1 0 1 0 0,-1 0-1 0 0,1 0 1 0 0,0 1-1 0 0,13-3 1 0 0,-10 3-2 0 0,0-1 0 0 0,17-8 0 0 0,-26 11-1 0 0,41-25 4 0 0,-40 24-2 0 0,0-1 0 0 0,0 1 0 0 0,0-1 0 0 0,-1 0 0 0 0,1 1-1 0 0,-1-1 1 0 0,1-1 0 0 0,-1 1 0 0 0,0 0 0 0 0,3-6 0 0 0,-4 5 0 0 0,1 1-1 0 0,0-1 0 0 0,0 0 1 0 0,0 1-1 0 0,0-1 1 0 0,0 1-1 0 0,1 0 0 0 0,3-4 1 0 0,-6 6-3 0 0,0 0-10 0 0,-20 12-11895 0 0,15-11 9166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7:2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5899 613 6669 0 0,'-3'-6'15502'0'0,"-7"8"-12653"0"0,-5 5-5114 0 0,11-4 3789 0 0,-156 135 624 0 0,-30 24-1110 0 0,-602 555 287 0 0,764-690-1312 0 0,17-17-15 0 0,0 0 1 0 0,0 0 0 0 0,2 1 0 0 0,-1 1 0 0 0,1-1 0 0 0,-11 22 0 0 0,19-25-23 0 0,6-8-15 0 0,10-9 1 0 0,9-10-18 0 0,-1-2-1 0 0,-1-1 1 0 0,33-41-1 0 0,-32 35-12 0 0,152-184-519 0 0,32-36 70 0 0,15 15 454 0 0,-192 204 99 0 0,74-76 271 0 0,-103 105-294 0 0,-1 0 0 0 0,0 0 0 0 0,1 0 0 0 0,-1-1 0 0 0,0 1 0 0 0,0 0 0 0 0,1 0 0 0 0,-1-1 0 0 0,0 1 0 0 0,0 0 0 0 0,1 0 0 0 0,-1-1 0 0 0,0 1 0 0 0,0 0 0 0 0,0-1 0 0 0,0 1 0 0 0,0 0 0 0 0,1-1 0 0 0,-1 1 0 0 0,0 0 1 0 0,0-1-1 0 0,0 1 0 0 0,0 0 0 0 0,0-1 0 0 0,0 1 0 0 0,0 0 0 0 0,0-1 0 0 0,0 1 0 0 0,0 0 0 0 0,0-1 0 0 0,-11 4 113 0 0,-15 12-60 0 0,-70 65 229 0 0,-137 146-1 0 0,221-213-272 0 0,-37 35 43 0 0,12-11-13 0 0,1 1 1 0 0,-57 78 0 0 0,92-114-56 0 0,-1 0 0 0 0,1 0 0 0 0,0 1 0 0 0,0-1 0 0 0,0 0 0 0 0,0 0 0 0 0,0 1 0 0 0,0-1 0 0 0,1 1 0 0 0,-1-1-1 0 0,1 1 1 0 0,0-1 0 0 0,-1 3 0 0 0,22-7-127 0 0,-10-2 85 0 0,-1-1 0 0 0,0 0-1 0 0,0 0 1 0 0,0-1 0 0 0,9-8 0 0 0,49-40-228 0 0,-42 32 160 0 0,106-85-446 0 0,107-90-366 0 0,-20-18 681 0 0,-217 212 269 0 0,2 0 27 0 0,-1-1 0 0 0,0 1 0 0 0,0-1 0 0 0,0 0 0 0 0,0 0 0 0 0,-1 0 0 0 0,1 0 0 0 0,-1 0 0 0 0,0 0 0 0 0,0-1-1 0 0,-1 1 1 0 0,1-1 0 0 0,1-8 0 0 0,-16 12 426 0 0,7 1-427 0 0,0 1-1 0 0,0 0 1 0 0,0 1 0 0 0,0-1-1 0 0,0 1 1 0 0,0 0 0 0 0,0 0 0 0 0,1 1-1 0 0,-8 4 1 0 0,-51 35 207 0 0,50-31-202 0 0,-103 78 266 0 0,3 6-1 0 0,-189 205 0 0 0,288-283-308 0 0,9-12-12 0 0,0 0 0 0 0,1 1 0 0 0,0 0 0 0 0,0 0 0 0 0,1 0 0 0 0,-1 0 0 0 0,1 1 0 0 0,1 0 0 0 0,-4 7 0 0 0,7-13-29 0 0,5-2 12 0 0,0 1 0 0 0,0-2 0 0 0,0 1-1 0 0,-1-1 1 0 0,1 1 0 0 0,-1-1-1 0 0,1 0 1 0 0,-1-1 0 0 0,1 1 0 0 0,-1-1-1 0 0,0 0 1 0 0,0 0 0 0 0,4-4-1 0 0,7-5-29 0 0,102-79-344 0 0,116-116-1 0 0,-203 178 355 0 0,66-66-59 0 0,-82 80 104 0 0,-1-1-1 0 0,0-1 1 0 0,-1 0-1 0 0,12-25 1 0 0,-22 39 10 0 0,-1-1 0 0 0,1 0 0 0 0,-1 0 0 0 0,0 0 0 0 0,-1 0 0 0 0,1 0-1 0 0,0 0 1 0 0,-1-1 0 0 0,0-5 0 0 0,-4 8 64 0 0,-12 3-32 0 0,1 0-1 0 0,-1 1 1 0 0,0 0-1 0 0,1 2 1 0 0,0-1-1 0 0,-1 2 1 0 0,2 0-1 0 0,-1 1 1 0 0,0 0-1 0 0,-20 14 1 0 0,-55 34 191 0 0,-138 111 0 0 0,-65 86-20 0 0,270-230-211 0 0,-40 36 15 0 0,56-50-24 0 0,0 1 1 0 0,1-1-1 0 0,0 1 1 0 0,0 0-1 0 0,-8 18 1 0 0,14-26-4 0 0,-1 0 1 0 0,1 1 0 0 0,0-1 0 0 0,0 0-1 0 0,-1 1 1 0 0,1-1 0 0 0,0 1-1 0 0,0-1 1 0 0,-1 1 0 0 0,1-1-1 0 0,0 0 1 0 0,0 1 0 0 0,0-1 0 0 0,0 1-1 0 0,0-1 1 0 0,0 1 0 0 0,0-1-1 0 0,0 1 1 0 0,0-1 0 0 0,0 1 0 0 0,0-1-1 0 0,0 1 1 0 0,0-1 0 0 0,0 1-1 0 0,0-1 1 0 0,0 1 0 0 0,0-1-1 0 0,1 0 1 0 0,-1 1 0 0 0,0-1 0 0 0,0 1-1 0 0,1-1 1 0 0,-1 0 0 0 0,0 1-1 0 0,1-1 1 0 0,-1 1 0 0 0,0-1 0 0 0,1 0-1 0 0,-1 0 1 0 0,0 1 0 0 0,1-1-1 0 0,-1 0 1 0 0,1 0 0 0 0,-1 1-1 0 0,1-1 1 0 0,-1 0 0 0 0,0 0 0 0 0,1 0-1 0 0,-1 0 1 0 0,1 1 0 0 0,-1-1-1 0 0,1 0 1 0 0,-1 0 0 0 0,1 0 0 0 0,-1 0-1 0 0,1 0 1 0 0,-1 0 0 0 0,1-1-1 0 0,-1 1 1 0 0,1 0 0 0 0,-1 0-1 0 0,0 0 1 0 0,1 0 0 0 0,-1 0 0 0 0,1-1-1 0 0,0 1 1 0 0,33-13-44 0 0,15-15-49 0 0,-1-2 0 0 0,-1-2-1 0 0,50-45 1 0 0,-72 57 55 0 0,120-101-214 0 0,160-173 1 0 0,-303 292 255 0 0,35-42 32 0 0,-35 41-19 0 0,0-1 1 0 0,0 1 0 0 0,0-1 0 0 0,0 1 0 0 0,-1-1-1 0 0,1 0 1 0 0,-1 0 0 0 0,0 0 0 0 0,0 1 0 0 0,0-1-1 0 0,0-7 1 0 0,-17 10 139 0 0,5 2-128 0 0,1 0-1 0 0,-1 1 0 0 0,1 0 0 0 0,-1 0 0 0 0,1 1 0 0 0,0 1 1 0 0,-17 8-1 0 0,-67 41 84 0 0,84-47-99 0 0,-72 48 94 0 0,3 4-1 0 0,-112 106 1 0 0,182-156-101 0 0,-40 41 24 0 0,44-43-28 0 0,0-1 0 0 0,1 1 0 0 0,0 0 0 0 0,0 1 0 0 0,0-1 0 0 0,-4 13-1 0 0,8-19-1 0 0,-1 0 0 0 0,1 1 0 0 0,0-1 0 0 0,0 0 0 0 0,0 1-1 0 0,-1-1 1 0 0,1 1 0 0 0,0-1 0 0 0,0 1 0 0 0,0-1 0 0 0,0 0-1 0 0,0 1 1 0 0,0-1 0 0 0,0 1 0 0 0,0-1 0 0 0,0 1 0 0 0,0-1-1 0 0,0 0 1 0 0,0 1 0 0 0,0-1 0 0 0,0 1 0 0 0,1-1 0 0 0,-1 0 0 0 0,0 1-1 0 0,0-1 1 0 0,0 1 0 0 0,1-1 0 0 0,-1 0 0 0 0,0 1 0 0 0,0-1-1 0 0,1 0 1 0 0,-1 1 0 0 0,0-1 0 0 0,1 0 0 0 0,-1 0 0 0 0,0 1-1 0 0,1-1 1 0 0,-1 0 0 0 0,0 0 0 0 0,1 1 0 0 0,-1-1 0 0 0,1 0-1 0 0,-1 0 1 0 0,0 0 0 0 0,1 0 0 0 0,0 0 0 0 0,22-2-59 0 0,-18 1 54 0 0,7-1-18 0 0,0-1-1 0 0,0-1 1 0 0,-1 0 0 0 0,1-1 0 0 0,11-6 0 0 0,56-35-98 0 0,-44 24 61 0 0,65-41-138 0 0,-2-3 1 0 0,169-153-1 0 0,-248 202 206 0 0,0-2 0 0 0,-1 1 0 0 0,-1-2 0 0 0,-1-1 0 0 0,18-29 0 0 0,-32 46 14 0 0,0 1 1 0 0,-1-1 0 0 0,0 1 0 0 0,0-1 0 0 0,0 0-1 0 0,0 0 1 0 0,-1 1 0 0 0,1-1 0 0 0,-1-7 0 0 0,-22 10 149 0 0,6 1-134 0 0,-1 2-1 0 0,1 0 1 0 0,1 1 0 0 0,-1 1 0 0 0,0 0-1 0 0,1 1 1 0 0,-21 10 0 0 0,-7 6 26 0 0,-50 33 1 0 0,76-44-48 0 0,-151 100 129 0 0,135-86-112 0 0,1 2 0 0 0,-54 55 0 0 0,85-79-34 0 0,0-1 0 0 0,-1 0 1 0 0,1 1-1 0 0,0-1 0 0 0,0 1 0 0 0,0-1 0 0 0,0 1 0 0 0,0 0 0 0 0,0-1 0 0 0,1 1 0 0 0,-1 0 0 0 0,1-1 0 0 0,-1 1 0 0 0,1 0 0 0 0,-1 0 0 0 0,1 0 0 0 0,0 2 0 0 0,18-4-67 0 0,-10-1 51 0 0,0 1 1 0 0,0-2-1 0 0,1 1 0 0 0,-1-1 0 0 0,0 0 1 0 0,14-7-1 0 0,49-27-90 0 0,-43 22 62 0 0,-26 12 40 0 0,195-107-275 0 0,-163 88 234 0 0,-2-1 0 0 0,-1-2 1 0 0,48-47-1 0 0,-75 68 52 0 0,0 0 0 0 0,-1-1 0 0 0,1 0 0 0 0,-1 0 0 0 0,0 0 0 0 0,-1 0 0 0 0,1-1 0 0 0,-1 1 0 0 0,0 0 0 0 0,0-1 0 0 0,0 0 0 0 0,0 0 0 0 0,-1 1 0 0 0,0-1 0 0 0,0 0 0 0 0,0 0 0 0 0,0-6 0 0 0,-2 11-2 0 0,0-1 1 0 0,1 1-1 0 0,-1-1 0 0 0,0 1 0 0 0,1-1 0 0 0,-1 1 0 0 0,0 0 0 0 0,0-1 0 0 0,1 1 1 0 0,-1 0-1 0 0,0 0 0 0 0,0-1 0 0 0,0 1 0 0 0,1 0 0 0 0,-1 0 0 0 0,0 0 0 0 0,0 0 1 0 0,0 0-1 0 0,1 0 0 0 0,-1 0 0 0 0,0 0 0 0 0,0 1 0 0 0,-1-1 0 0 0,-2 0 13 0 0,-12 0 15 0 0,-1 1 0 0 0,0 1 0 0 0,0 0-1 0 0,1 1 1 0 0,-1 1 0 0 0,1 1 0 0 0,0 0 0 0 0,-18 9-1 0 0,-63 33 54 0 0,3 4-1 0 0,2 4 0 0 0,-148 117 1 0 0,232-166-85 0 0,-27 23 7 0 0,33-27-8 0 0,0-1 1 0 0,1 1-1 0 0,-1 0 1 0 0,1 0-1 0 0,0 0 0 0 0,-1-1 1 0 0,1 1-1 0 0,0 1 1 0 0,0-1-1 0 0,0 0 1 0 0,0 0-1 0 0,0 0 1 0 0,1 0-1 0 0,-2 5 0 0 0,23-8-40 0 0,-8-1 20 0 0,-1-1-1 0 0,0 0 1 0 0,0-1 0 0 0,0-1-1 0 0,21-11 1 0 0,58-39-107 0 0,-54 31 71 0 0,148-98-178 0 0,-133 85 176 0 0,68-66-1 0 0,-110 93 61 0 0,3-2-4 0 0,0-1 0 0 0,11-16 1 0 0,-21 26 7 0 0,-1 0 1 0 0,0 0-1 0 0,0 0 0 0 0,0 0 1 0 0,0 0-1 0 0,-1 0 0 0 0,1-1 1 0 0,-1 1-1 0 0,0-1 1 0 0,0 1-1 0 0,0-1 0 0 0,-1 1 1 0 0,1-1-1 0 0,-1 0 1 0 0,0 1-1 0 0,0-7 0 0 0,-6 7 41 0 0,-10 3-18 0 0,-1 1 1 0 0,0 0 0 0 0,1 1 0 0 0,-1 1-1 0 0,1 1 1 0 0,0 0 0 0 0,0 1 0 0 0,0 0-1 0 0,-18 10 1 0 0,-16 10 59 0 0,-67 47 0 0 0,63-38-16 0 0,2 3 1 0 0,-93 87-1 0 0,141-120-69 0 0,1-2 0 0 0,0 1-1 0 0,0 0 0 0 0,0 0 1 0 0,1 0-1 0 0,-1 0 1 0 0,1 0-1 0 0,0 1 0 0 0,0-1 1 0 0,0 1-1 0 0,0-1 1 0 0,0 1-1 0 0,1 0 1 0 0,0 0-1 0 0,-1 0 0 0 0,0 7 1 0 0,3-11-5 0 0,0 1 0 0 0,0-1 0 0 0,0 1 0 0 0,0-1 1 0 0,-1 1-1 0 0,1-1 0 0 0,0 1 0 0 0,0-1 0 0 0,0 0 0 0 0,0 1 1 0 0,0-1-1 0 0,0 0 0 0 0,0 0 0 0 0,0 0 0 0 0,0 0 0 0 0,0 0 1 0 0,1 0-1 0 0,-1 0 0 0 0,0 0 0 0 0,0 0 0 0 0,1-1 0 0 0,3 1-6 0 0,6-1-7 0 0,0 0 1 0 0,-1-1-1 0 0,1 0 1 0 0,-1 0-1 0 0,0-1 0 0 0,0-1 1 0 0,17-8-1 0 0,68-41-103 0 0,-74 41 90 0 0,160-107-210 0 0,-154 98 210 0 0,0-2 1 0 0,-2 0-1 0 0,-1-1 0 0 0,27-35 1 0 0,-47 54 30 0 0,-1 1 0 0 0,0-1 1 0 0,0 0-1 0 0,-1 0 0 0 0,1-1 1 0 0,-1 1-1 0 0,0 0 0 0 0,0-1 1 0 0,-1 1-1 0 0,0-1 0 0 0,0 0 1 0 0,0 1-1 0 0,-1-1 0 0 0,0-7 1 0 0,0 12-2 0 0,0 1 0 0 0,0 0 0 0 0,0-1 0 0 0,0 1 0 0 0,0-1 0 0 0,0 1 1 0 0,-1-1-1 0 0,1 1 0 0 0,0-1 0 0 0,0 1 0 0 0,-1 0 0 0 0,1-1 0 0 0,0 1 0 0 0,0-1 1 0 0,-1 1-1 0 0,1 0 0 0 0,0-1 0 0 0,-1 1 0 0 0,1 0 0 0 0,-1 0 0 0 0,1-1 1 0 0,0 1-1 0 0,-1 0 0 0 0,1 0 0 0 0,-1 0 0 0 0,1-1 0 0 0,-1 1 0 0 0,1 0 0 0 0,-1 0 1 0 0,1 0-1 0 0,-1 0 0 0 0,0 0 0 0 0,-19-1 32 0 0,14 2-22 0 0,-12-1 13 0 0,0 0-1 0 0,0 2 1 0 0,0 0-1 0 0,1 1 0 0 0,-1 0 1 0 0,1 2-1 0 0,-30 11 1 0 0,-49 26 80 0 0,2 4 0 0 0,-153 101-1 0 0,244-145-101 0 0,1-1-2 0 0,0 0 0 0 0,1 0-1 0 0,-1 0 1 0 0,0 0 0 0 0,1 1 0 0 0,-1-1 0 0 0,1 1 0 0 0,0-1 0 0 0,-1 1 0 0 0,1-1 0 0 0,0 1 0 0 0,-2 2-1 0 0,8-3-6 0 0,4-2-1 0 0,-1 0 0 0 0,0-1-1 0 0,0 0 1 0 0,0 0 0 0 0,0 0-1 0 0,0-1 1 0 0,12-7 0 0 0,58-33-62 0 0,-54 29 42 0 0,-14 8 16 0 0,127-78-129 0 0,-110 66 105 0 0,-1-2-1 0 0,44-42 0 0 0,-63 55 32 0 0,0-1 0 0 0,0 0 0 0 0,5-10 0 0 0,-11 16 4 0 0,1 0 0 0 0,-1 0 0 0 0,0 0 0 0 0,0-1 0 0 0,0 1 0 0 0,0 0 0 0 0,0-1 0 0 0,-1 1-1 0 0,1-1 1 0 0,-1 1 0 0 0,1 0 0 0 0,-1-1 0 0 0,0 1 0 0 0,0-1 0 0 0,0 1 0 0 0,0-1 0 0 0,-1 1-1 0 0,0-4 1 0 0,1 5 2 0 0,-1 1-1 0 0,0-1 0 0 0,0 1 0 0 0,1 0 0 0 0,-1-1 0 0 0,0 1 0 0 0,0 0 1 0 0,1 0-1 0 0,-1-1 0 0 0,0 1 0 0 0,0 0 0 0 0,0 0 0 0 0,0 0 1 0 0,1 0-1 0 0,-1 0 0 0 0,0 0 0 0 0,0 0 0 0 0,0 0 0 0 0,-1 1 0 0 0,-2-1 5 0 0,-10 0 11 0 0,0 0 1 0 0,0 1-1 0 0,0 0 0 0 0,0 1 0 0 0,0 1 0 0 0,-26 8 1 0 0,0 6 26 0 0,2 1 0 0 0,0 2 0 0 0,1 2 0 0 0,2 1 0 0 0,-48 40 0 0 0,82-62-43 0 0,0 0 0 0 0,0 0 0 0 0,0-1-1 0 0,0 1 1 0 0,0 0 0 0 0,0 0-1 0 0,1 0 1 0 0,-1 0 0 0 0,0 0-1 0 0,1 0 1 0 0,-1 0 0 0 0,0 0 0 0 0,1 0-1 0 0,0 0 1 0 0,-1 0 0 0 0,1 0-1 0 0,0 0 1 0 0,-1 1 0 0 0,1 1-1 0 0,12-3 2 0 0,-7 0-5 0 0,0-1 0 0 0,0 1 0 0 0,0-1 0 0 0,-1-1 0 0 0,1 1 0 0 0,0-1 1 0 0,-1 0-1 0 0,0 0 0 0 0,7-4 0 0 0,40-28-27 0 0,-30 18 17 0 0,4-1-20 0 0,-2-2-1 0 0,26-25 1 0 0,-39 34 21 0 0,-1 0 0 0 0,0-1 0 0 0,-1 0 0 0 0,0 0 1 0 0,0 0-1 0 0,-2-1 0 0 0,7-14 0 0 0,-11 20 8 0 0,-1 1 0 0 0,0-1 0 0 0,0 0 0 0 0,0 1 0 0 0,-1-1 0 0 0,0-10 0 0 0,0 9 1 0 0,0 6 3 0 0,0 1 0 0 0,0-1 0 0 0,0 0 0 0 0,-1 1 0 0 0,1-1 0 0 0,0 1 0 0 0,0-1 0 0 0,-1 1 0 0 0,1 0 0 0 0,0-1 0 0 0,-1 1 0 0 0,1-1 0 0 0,0 1 0 0 0,-1-1 0 0 0,1 1 0 0 0,-1 0 0 0 0,1-1 0 0 0,-1 1 0 0 0,1 0 0 0 0,-1 0 0 0 0,1-1 0 0 0,-1 1 0 0 0,1 0 0 0 0,-1 0 0 0 0,1 0 0 0 0,-1-1 0 0 0,1 1 0 0 0,-1 0 0 0 0,0 0 0 0 0,1 0 0 0 0,-1 0 0 0 0,0 0 0 0 0,-24 0 5 0 0,19 0-1 0 0,-7 0 6 0 0,0 0 0 0 0,0 1-1 0 0,1 1 1 0 0,-1 0 0 0 0,0 0 0 0 0,1 1 0 0 0,0 1-1 0 0,0 0 1 0 0,-15 8 0 0 0,-70 31 35 0 0,96-42-41 0 0,17-10-2 0 0,-1-2-23 0 0,-1-1 1 0 0,0-1-1 0 0,21-23 0 0 0,-28 28 14 0 0,-1 0-1 0 0,0 0 0 0 0,0 0 0 0 0,-1-1 0 0 0,-1 0 0 0 0,1 0 0 0 0,-1 0 0 0 0,4-17 0 0 0,-6 15-9 0 0,0 0 0 0 0,-1 0 0 0 0,-1-1 0 0 0,-1-21 0 0 0,0 32 16 0 0,1 1-1 0 0,0-1 1 0 0,-1 1 0 0 0,1-1 0 0 0,0 1-1 0 0,-1-1 1 0 0,1 1 0 0 0,-1-1-1 0 0,1 1 1 0 0,-1-1 0 0 0,1 1 0 0 0,-1 0-1 0 0,1-1 1 0 0,-1 1 0 0 0,0 0-1 0 0,1 0 1 0 0,-1-1 0 0 0,1 1-1 0 0,-1 0 1 0 0,0 0 0 0 0,1 0 0 0 0,-1 0-1 0 0,0 0 1 0 0,1 0 0 0 0,-1 0-1 0 0,-1 0 1 0 0,-23 0 19 0 0,18 0-10 0 0,0 1-4 0 0,1 0 1 0 0,-1 1 0 0 0,0 0 0 0 0,1 0-1 0 0,0 0 1 0 0,-1 1 0 0 0,1-1-1 0 0,0 2 1 0 0,0-1 0 0 0,0 1 0 0 0,1 0-1 0 0,-6 4 1 0 0,2-2 2 0 0,1 0 0 0 0,-1 0 1 0 0,-17 7-1 0 0,26-13-7 0 0,0 0 0 0 0,0 0 0 0 0,0-1 0 0 0,0 1 0 0 0,0 0 0 0 0,0 0 0 0 0,0 0 0 0 0,0 0 0 0 0,1 0 0 0 0,-1 0 0 0 0,0 0 0 0 0,0 0 0 0 0,0 0 0 0 0,0 0 0 0 0,0 0 0 0 0,0 0 0 0 0,0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0,-1 0 0 0 0,1 0 0 0 0,0 0 0 0 0,8-13 0 0 0,-5 9 0 0 0,0 0 0 0 0,-1 0 0 0 0,1 0 0 0 0,-1-1 0 0 0,0 1 0 0 0,0-1 0 0 0,1-6 0 0 0,-3 11-2 0 0,0-1 1 0 0,1 0-1 0 0,-1 1 0 0 0,0-1 1 0 0,0 1-1 0 0,-1-1 1 0 0,1 1-1 0 0,0-1 0 0 0,0 0 1 0 0,0 1-1 0 0,0-1 1 0 0,0 1-1 0 0,-1-1 1 0 0,1 1-1 0 0,0-1 0 0 0,0 1 1 0 0,-1-1-1 0 0,1 1 1 0 0,0-1-1 0 0,-1 1 1 0 0,1-1-1 0 0,-1 1 0 0 0,1-1 1 0 0,0 1-1 0 0,-1 0 1 0 0,1-1-1 0 0,-1 1 0 0 0,1 0 1 0 0,-2-1-1 0 0,-18 1-62 0 0,15 1 59 0 0,-1 0 3 0 0,0 1 0 0 0,0 0 0 0 0,1 0 0 0 0,-1 1 1 0 0,1 0-1 0 0,0 0 0 0 0,0 0 0 0 0,-8 6 0 0 0,-6 4 13 0 0,-4 2 26 0 0,-24 21-1 0 0,46-36-36 0 0,1 0-1 0 0,-1 0 1 0 0,1 1 0 0 0,-1-1-1 0 0,1 0 1 0 0,0 0-1 0 0,-1 1 1 0 0,1-1 0 0 0,0 0-1 0 0,-1 1 1 0 0,1-1 0 0 0,0 0-1 0 0,-1 1 1 0 0,1-1-1 0 0,0 0 1 0 0,0 1 0 0 0,-1-1-1 0 0,1 1 1 0 0,0-1 0 0 0,0 0-1 0 0,0 1 1 0 0,0-1-1 0 0,-1 1 1 0 0,1-1 0 0 0,0 1-1 0 0,0-1 1 0 0,0 1-1 0 0,0 0 1 0 0,27-6-57 0 0,-15-1 56 0 0,-1 0-1 0 0,1 0 1 0 0,-2-1 0 0 0,19-15 0 0 0,-2 2 1 0 0,-27 20 0 0 0,0 0 0 0 0,0 0-1 0 0,0 0 1 0 0,0-1 0 0 0,0 1 0 0 0,0 0 0 0 0,0 0 0 0 0,0 0 0 0 0,-1 0 0 0 0,1 0 0 0 0,0 0 0 0 0,0 0 0 0 0,0 0 0 0 0,0 0 0 0 0,0 0 0 0 0,0-1-1 0 0,0 1 1 0 0,0 0 0 0 0,0 0 0 0 0,0 0 0 0 0,0 0 0 0 0,0 0 0 0 0,0 0 0 0 0,0-1 0 0 0,0 1 0 0 0,0 0 0 0 0,0 0 0 0 0,0 0 0 0 0,0 0-1 0 0,0 0 1 0 0,0 0 0 0 0,0 0 0 0 0,0-1 0 0 0,0 1 0 0 0,0 0 0 0 0,0 0 0 0 0,0 0 0 0 0,0 0 0 0 0,0 0 0 0 0,0 0 0 0 0,0-1 0 0 0,0 1 0 0 0,0 0-1 0 0,0 0 1 0 0,0 0 0 0 0,0 0 0 0 0,1 0 0 0 0,-1 0 0 0 0,0 0 0 0 0,0 0 0 0 0,0 0 0 0 0,0-1 0 0 0,-9 2-4 0 0,4 2 4 0 0,1 1 0 0 0,-1-1 0 0 0,1 0 1 0 0,0 1-1 0 0,0 0 0 0 0,0 0 1 0 0,0 0-1 0 0,-6 10 0 0 0,-23 43 4 0 0,24-41-2 0 0,-1 1 1 0 0,2 1 0 0 0,-7 17 0 0 0,12-28-3 0 0,1 0 1 0 0,0 0 0 0 0,1 0 0 0 0,0 0 0 0 0,0 0-1 0 0,0 0 1 0 0,1 1 0 0 0,1 11 0 0 0,0-19-1 0 0,-1 1 0 0 0,1 0 0 0 0,-1 0 0 0 0,1-1 0 0 0,0 1 0 0 0,-1 0 0 0 0,1-1 0 0 0,0 1 0 0 0,-1-1 0 0 0,1 1 0 0 0,0-1 0 0 0,0 1 0 0 0,0-1 0 0 0,-1 0 0 0 0,1 1 0 0 0,0-1 0 0 0,0 0 0 0 0,0 0 0 0 0,0 0 0 0 0,0 1 0 0 0,0-1 0 0 0,0 0 0 0 0,0 0 0 0 0,-1 0 0 0 0,3-1 0 0 0,31 1 0 0 0,-24 0 0 0 0,-2-1 0 0 0,0 0 0 0 0,-1 0 0 0 0,1-1 0 0 0,0 0 0 0 0,-1 0 0 0 0,1-1 0 0 0,-1 0 0 0 0,0 0 0 0 0,0-1 0 0 0,0 1 0 0 0,8-8 0 0 0,-4 4 0 0 0,1 1-1 0 0,-1 0 1 0 0,14-5 0 0 0,-25 12 0 0 0,0-1 0 0 0,0 0 0 0 0,0 1 0 0 0,0-1-1 0 0,0 1 1 0 0,1-1 0 0 0,-1 1 0 0 0,0-1 0 0 0,0 1 0 0 0,0-1 0 0 0,0 0 0 0 0,0 1-1 0 0,0-1 1 0 0,0 1 0 0 0,-1-1 0 0 0,1 1 0 0 0,0-1 0 0 0,0 0 0 0 0,0 1-1 0 0,0-1 1 0 0,0 1 0 0 0,-1-1 0 0 0,1 0 0 0 0,0 1 0 0 0,-1 0 0 0 0,-20 32 2 0 0,-35 42 0 0 0,11-16 3 0 0,-107 175 94 0 0,140-215-89 0 0,8-12-6 0 0,-26 46 20 0 0,27-48-23 0 0,1 1-1 0 0,0-1 1 0 0,0 1 0 0 0,0 0 0 0 0,1-1-1 0 0,0 1 1 0 0,-1 11 0 0 0,2-17-1 0 0,0 0 0 0 0,0 1 0 0 0,0-1 0 0 0,0 0 0 0 0,0 0 0 0 0,0 1 0 0 0,0-1-1 0 0,1 0 1 0 0,-1 0 0 0 0,0 1 0 0 0,0-1 0 0 0,0 0 0 0 0,0 0 0 0 0,1 0 0 0 0,-1 0 0 0 0,0 1 0 0 0,0-1 0 0 0,1 0 0 0 0,-1 0 0 0 0,0 0 0 0 0,0 0 0 0 0,1 0 0 0 0,-1 0 0 0 0,0 1 0 0 0,0-1 0 0 0,1 0 0 0 0,-1 0 0 0 0,0 0 0 0 0,0 0 0 0 0,1 0 0 0 0,-1 0 0 0 0,0 0 0 0 0,1 0 0 0 0,-1 0 0 0 0,0 0 0 0 0,0 0 0 0 0,1-1 0 0 0,-1 1 0 0 0,1 0 0 0 0,0 0-1 0 0,4-1-3 0 0,0 0 0 0 0,-1 0 1 0 0,1 0-1 0 0,0-1 0 0 0,-1 0 1 0 0,1 1-1 0 0,-1-2 0 0 0,1 1 1 0 0,-1 0-1 0 0,0-1 0 0 0,0 0 1 0 0,4-4-1 0 0,47-44-53 0 0,-50 46 51 0 0,38-38-63 0 0,-3-2 0 0 0,-2-2 1 0 0,59-93-1 0 0,-93 134 64 0 0,-1 0 1 0 0,1 0 0 0 0,-1-1 0 0 0,0 0-1 0 0,-1 1 1 0 0,0-1 0 0 0,0 0 0 0 0,0 0-1 0 0,0-14 1 0 0,-2 20 12 0 0,-5 1-1 0 0,0 1-1 0 0,0 0 1 0 0,0 0 0 0 0,-1 0-1 0 0,1 1 1 0 0,0-1 0 0 0,1 1-1 0 0,-1 1 1 0 0,0-1 0 0 0,0 1-1 0 0,1-1 1 0 0,0 1 0 0 0,-1 0-1 0 0,-3 5 1 0 0,-8 7 18 0 0,1 0 0 0 0,-15 20 0 0 0,17-20-7 0 0,-257 301 206 0 0,265-309-221 0 0,11-15-19 0 0,1 0 0 0 0,0 0 0 0 0,10-9 0 0 0,10-11-16 0 0,6-13-57 0 0,-1-1 0 0 0,49-90 0 0 0,-64 101 57 0 0,-3-1 0 0 0,0 0 0 0 0,-2-1 1 0 0,-2-1-1 0 0,10-49 0 0 0,-17 44 6 0 0,-3 39 26 0 0,0 0 0 0 0,0-1 0 0 0,0 1 0 0 0,0 0 0 0 0,0 0 0 0 0,0 0 0 0 0,0-1 0 0 0,0 1 0 0 0,0 0 0 0 0,0 0 0 0 0,0-1 0 0 0,0 1 0 0 0,0 0 0 0 0,0 0 0 0 0,0-1 0 0 0,0 1 0 0 0,-1 0 0 0 0,1 0-1 0 0,0 0 1 0 0,0-1 0 0 0,0 1 0 0 0,0 0 0 0 0,-1 0 0 0 0,1 0 0 0 0,0 0 0 0 0,0 0 0 0 0,0-1 0 0 0,-1 1 0 0 0,1 0 0 0 0,0 0 0 0 0,0 0 0 0 0,-1 0 0 0 0,1 0 0 0 0,0 0 0 0 0,0 0 0 0 0,0 0 0 0 0,-1 0 0 0 0,1 0 0 0 0,0 0 0 0 0,0 0 0 0 0,-1 0 0 0 0,1 0 0 0 0,0 0 0 0 0,0 0 0 0 0,-1 0 0 0 0,1 0 0 0 0,-9 3 2 0 0,2 4 5 0 0,0 0-1 0 0,0 0 1 0 0,0 0-1 0 0,0 1 1 0 0,1 0 0 0 0,1 0-1 0 0,-1 0 1 0 0,-5 13-1 0 0,-4 4 17 0 0,-70 118 118 0 0,35-57-10 0 0,-109 143-1 0 0,-129 73-3 0 0,-25-30-106 0 0,310-269-102 0 0,3-5 28 0 0,8-8 3 0 0,16-15 1 0 0,481-370-494 0 0,-484 380 532 0 0,-12 10 9 0 0,-1-1-1 0 0,0 0 1 0 0,0 0 0 0 0,0-1 0 0 0,-1 0 0 0 0,10-12 0 0 0,-17 19 3 0 0,-1 0 0 0 0,1 1 0 0 0,0-1 0 0 0,0 0 0 0 0,0 0 1 0 0,0 0-1 0 0,0 0 0 0 0,0 0 0 0 0,-1 0 0 0 0,1 0 0 0 0,0 0 1 0 0,0 0-1 0 0,0 0 0 0 0,0 0 0 0 0,0 0 0 0 0,-1 0 0 0 0,1 0 1 0 0,0 0-1 0 0,0 0 0 0 0,0 0 0 0 0,0 0 0 0 0,0-1 0 0 0,-1 1 1 0 0,1 0-1 0 0,0 0 0 0 0,0 0 0 0 0,0 0 0 0 0,0 0 0 0 0,0 0 0 0 0,0 0 1 0 0,0 0-1 0 0,-1 0 0 0 0,1-1 0 0 0,0 1 0 0 0,0 0 0 0 0,0 0 1 0 0,0 0-1 0 0,0 0 0 0 0,0 0 0 0 0,0 0 0 0 0,0-1 0 0 0,0 1 1 0 0,0 0-1 0 0,0 0 0 0 0,0 0 0 0 0,0 0 0 0 0,0 0 0 0 0,0-1 1 0 0,0 1-1 0 0,0 0 0 0 0,0 0 0 0 0,0 0 0 0 0,0 0 0 0 0,0 0 0 0 0,0-1 1 0 0,0 1-1 0 0,0 0 0 0 0,0 0 0 0 0,0 0 0 0 0,0 0 0 0 0,0 0 1 0 0,0 0-1 0 0,1-1 0 0 0,-4 1 0 0 0,-4 1 9 0 0,0 0 1 0 0,0 0-1 0 0,1 0 1 0 0,-1 1-1 0 0,1 0 1 0 0,-1 0-1 0 0,1 1 0 0 0,-7 3 1 0 0,-53 32 73 0 0,37-20-47 0 0,-430 279 262 0 0,94-57-204 0 0,308-204-86 0 0,-2-2 0 0 0,-1-3 0 0 0,-88 32 0 0 0,143-61-12 0 0,-1 0 0 0 0,1-1 0 0 0,-1 0 0 0 0,0 0 0 0 0,-11 1 0 0 0,17-2-7 0 0,2-2-3 0 0,157-80-83 0 0,106-59-56 0 0,-124 59 81 0 0,147-93-5 0 0,-284 173 75 0 0,-3 2 1 0 0,0 0 0 0 0,-1-1 0 0 0,1 1 0 0 0,0-1-1 0 0,0 1 1 0 0,0-1 0 0 0,0 1 0 0 0,-1-1 0 0 0,1 1 0 0 0,0-1 0 0 0,-1 0 0 0 0,1 0 0 0 0,0 1 0 0 0,-1-1-1 0 0,1 0 1 0 0,-1 0 0 0 0,1 0 0 0 0,0 0 0 0 0,-5 0 8 0 0,-3 2-3 0 0,1-1 0 0 0,-1 1 1 0 0,0 1-1 0 0,1 0 0 0 0,-1 0 0 0 0,1 0 0 0 0,-8 4 0 0 0,-48 26 38 0 0,48-24-32 0 0,-387 227 219 0 0,-104 57-121 0 0,399-233-108 0 0,-143 71 6 0 0,249-130-7 0 0,0 0 0 0 0,0 0 0 0 0,0 0 0 0 0,0 0 0 0 0,0 0 0 0 0,0 0 1 0 0,0-1-1 0 0,0 1 0 0 0,0 0 0 0 0,0 0 0 0 0,0 0 0 0 0,0 0 0 0 0,0 0 0 0 0,1 0 0 0 0,-1 0 0 0 0,0 0 0 0 0,0 0 0 0 0,0 0 0 0 0,0 0 0 0 0,0 0 1 0 0,0 0-1 0 0,-1 0 0 0 0,1-1 0 0 0,0 1 0 0 0,0 0 0 0 0,0 0 0 0 0,0 0 0 0 0,0 0 0 0 0,0 0 0 0 0,0 0 0 0 0,0 0 0 0 0,0 0 0 0 0,0 0 0 0 0,0 0 1 0 0,0 0-1 0 0,0 0 0 0 0,0 0 0 0 0,0 0 0 0 0,0 0 0 0 0,8-8 1 0 0,307-195-78 0 0,-234 154 59 0 0,-44 27 10 0 0,336-213-38 0 0,-360 227 43 0 0,-5 3-2 0 0,0 0 0 0 0,-1 0 0 0 0,1-1 0 0 0,-1 0 1 0 0,0-1-1 0 0,0 0 0 0 0,7-10 0 0 0,-13 17 1 0 0,-1-1 3 0 0,0 1 1 0 0,0 0-1 0 0,0 0 1 0 0,0 0-1 0 0,1 0 0 0 0,-1 0 1 0 0,0 0-1 0 0,0 0 1 0 0,0-1-1 0 0,0 1 1 0 0,0 0-1 0 0,0 0 0 0 0,0 0 1 0 0,1 0-1 0 0,-1 0 1 0 0,0-1-1 0 0,0 1 1 0 0,0 0-1 0 0,0 0 0 0 0,0 0 1 0 0,0 0-1 0 0,0-1 1 0 0,0 1-1 0 0,0 0 0 0 0,0 0 1 0 0,0 0-1 0 0,0-1 1 0 0,0 1-1 0 0,0 0 1 0 0,0 0-1 0 0,0 0 0 0 0,0 0 1 0 0,0-1-1 0 0,0 1 1 0 0,0 0-1 0 0,-1 0 0 0 0,1 0 1 0 0,0 0-1 0 0,0-1 1 0 0,0 1-1 0 0,0 0 1 0 0,0 0-1 0 0,0 0 0 0 0,0 0 1 0 0,-1 0-1 0 0,1 0 1 0 0,0 0-1 0 0,0-1 1 0 0,0 1-1 0 0,0 0 0 0 0,0 0 1 0 0,-1 0-1 0 0,1 0 1 0 0,0 0-1 0 0,0 0 0 0 0,0 0 1 0 0,0 0-1 0 0,-1 0 1 0 0,1 0-1 0 0,0 0 1 0 0,0 0-1 0 0,0 0 0 0 0,-1 0 1 0 0,1 0-1 0 0,0 0 1 0 0,-9 1-1 0 0,1-1 0 0 0,0 2 0 0 0,-1-1 0 0 0,1 1 0 0 0,0 1 0 0 0,-11 4 0 0 0,-52 26 9 0 0,45-20-1 0 0,-850 459 247 0 0,425-232-154 0 0,429-230-116 0 0,34-16-27 0 0,21-11 18 0 0,510-303-251 0 0,-533 312 270 0 0,-3 4 2 0 0,-1 0-1 0 0,1 0 0 0 0,-1-1 0 0 0,-1 0 1 0 0,1 0-1 0 0,-1-1 0 0 0,9-11 0 0 0,-14 17 5 0 0,1-1 0 0 0,-1 1 0 0 0,0 0 0 0 0,0 0 0 0 0,0-1 0 0 0,1 1-1 0 0,-1 0 1 0 0,0 0 0 0 0,0-1 0 0 0,0 1 0 0 0,0 0 0 0 0,0 0 0 0 0,0-1-1 0 0,0 1 1 0 0,0 0 0 0 0,0 0 0 0 0,0-1 0 0 0,0 1 0 0 0,1 0 0 0 0,-2 0-1 0 0,1-1 1 0 0,0 1 0 0 0,0 0 0 0 0,0-1 0 0 0,0 1 0 0 0,0 0 0 0 0,0 0-1 0 0,0-1 1 0 0,0 1 0 0 0,0 0 0 0 0,0 0 0 0 0,-1-1 0 0 0,1 1 0 0 0,0 0-1 0 0,0 0 1 0 0,0 0 0 0 0,0-1 0 0 0,-1 1 0 0 0,1 0 0 0 0,0 0 0 0 0,0 0-1 0 0,0-1 1 0 0,-1 1 0 0 0,1 0 0 0 0,0 0 0 0 0,0 0 0 0 0,-1 0 0 0 0,1 0-1 0 0,0 0 1 0 0,-1 0 0 0 0,-15-1 0 0 0,14 1 1 0 0,-11 1 4 0 0,1 1 0 0 0,0 0-1 0 0,0 1 1 0 0,0 1 0 0 0,0 0 0 0 0,-13 6 0 0 0,-69 39 29 0 0,60-31-22 0 0,-194 109 107 0 0,-120 63-16 0 0,220-126-103 0 0,199-96-47 0 0,36-25-23 0 0,-3-4 0 0 0,109-86 1 0 0,-206 142 64 0 0,0-1 1 0 0,-1 0-1 0 0,0 0 1 0 0,6-7-1 0 0,-10 10 5 0 0,0 1-1 0 0,-1-1 1 0 0,1 0 0 0 0,-1 0-1 0 0,1 0 1 0 0,-1 0 0 0 0,0 0-1 0 0,0 0 1 0 0,0 0 0 0 0,-1 0-1 0 0,1 0 1 0 0,-1-1 0 0 0,1-2-1 0 0,-23 4 7 0 0,2 3 2 0 0,1 0 1 0 0,-1 1-1 0 0,1 1 1 0 0,0 0-1 0 0,-1 2 1 0 0,-29 10-1 0 0,-396 190 160 0 0,207-87-145 0 0,181-93-19 0 0,77-43 2 0 0,214-137-56 0 0,17-13-30 0 0,-246 164 79 0 0,38-30-8 0 0,-40 32 9 0 0,-1-1 0 0 0,1 1 0 0 0,-1-1-1 0 0,0 0 1 0 0,0 0 0 0 0,0 0 0 0 0,0 0 0 0 0,0 0-1 0 0,-1 0 1 0 0,1-1 0 0 0,-1 1 0 0 0,1-5 0 0 0,-2 7 0 0 0,0 1 0 0 0,0-1 0 0 0,0 1 0 0 0,-1 0 0 0 0,1-1 0 0 0,0 1 0 0 0,-1-1 0 0 0,1 1 0 0 0,0-1 0 0 0,-1 1 0 0 0,1 0 0 0 0,0-1 0 0 0,-1 1 0 0 0,1 0 0 0 0,-1-1 0 0 0,1 1 0 0 0,0 0 0 0 0,-1 0 0 0 0,1-1 0 0 0,-1 1 0 0 0,1 0 0 0 0,-1 0 0 0 0,1 0 0 0 0,-1 0 0 0 0,1 0 0 0 0,-1 0 0 0 0,1 0 0 0 0,-1-1 0 0 0,0 1 0 0 0,1 1 0 0 0,-1-1 0 0 0,1 0 0 0 0,-1 0 0 0 0,1 0 0 0 0,-1 0 0 0 0,1 0 0 0 0,-1 0 0 0 0,0 1 0 0 0,0-1 2 0 0,-18 1 4 0 0,1 0 1 0 0,0 1 0 0 0,0 1-1 0 0,1 1 1 0 0,-1 0 0 0 0,1 2-1 0 0,-31 12 1 0 0,-248 129 59 0 0,10 20 60 0 0,367-211-126 0 0,-66 34-9 0 0,167-114-114 0 0,-155 102 99 0 0,0 0 1 0 0,-2-2-1 0 0,0-1 1 0 0,26-35-1 0 0,-48 57 23 0 0,-1 0-1 0 0,0-1 1 0 0,0 1 0 0 0,0-1-1 0 0,0 0 1 0 0,-1 0-1 0 0,0 1 1 0 0,1-1 0 0 0,-1 0-1 0 0,-1 0 1 0 0,1 0 0 0 0,-1 0-1 0 0,1 0 1 0 0,-1-6-1 0 0,-1 10 2 0 0,1-1 0 0 0,-1 1 0 0 0,1-1 0 0 0,-1 1 0 0 0,1 0 0 0 0,-1-1-1 0 0,0 1 1 0 0,1 0 0 0 0,-1 0 0 0 0,0-1 0 0 0,1 1 0 0 0,-1 0 0 0 0,1 0-1 0 0,-1 0 1 0 0,0 0 0 0 0,1 0 0 0 0,-1 0 0 0 0,0 0 0 0 0,1 0 0 0 0,-1 0 0 0 0,0 0-1 0 0,1 0 1 0 0,-1 0 0 0 0,0 1 0 0 0,-3-1-1 0 0,-12 1 2 0 0,0 0 0 0 0,0 1 0 0 0,0 1-1 0 0,1 1 1 0 0,-1 0 0 0 0,1 1 0 0 0,0 1-1 0 0,0 0 1 0 0,-25 16 0 0 0,-172 104 60 0 0,-26 13 44 0 0,195-119-96 0 0,43-20-9 0 0,0 0 0 0 0,0 0 0 0 0,0 0 0 0 0,0 0 0 0 0,0 0 0 0 0,0-1 0 0 0,0 1 0 0 0,0 0 0 0 0,0 0 0 0 0,0 0 0 0 0,0 0 0 0 0,0 0 0 0 0,0 0 0 0 0,0 0 0 0 0,0 0 0 0 0,0-1 0 0 0,0 1 0 0 0,0 0 0 0 0,0 0 0 0 0,0 0 0 0 0,0 0 0 0 0,0 0 0 0 0,0 0 0 0 0,0 0 0 0 0,0 0 0 0 0,0 0 0 0 0,0 0 0 0 0,0-1 1 0 0,0 1-1 0 0,0 0 0 0 0,0 0 0 0 0,-1 0 0 0 0,1 0 0 0 0,0 0 0 0 0,0 0 0 0 0,0 0 0 0 0,0 0 0 0 0,0 0 0 0 0,0 0 0 0 0,0 0 0 0 0,0 0 0 0 0,0 0 0 0 0,-1 0 0 0 0,1 0 0 0 0,0 0 0 0 0,8-8 0 0 0,155-108-20 0 0,-55 41-16 0 0,-75 52 23 0 0,-16 11 2 0 0,1 0-1 0 0,-1-1 0 0 0,-1-1 1 0 0,-1 0-1 0 0,16-19 1 0 0,-22 15 3 0 0,-9 18 8 0 0,0-1 0 0 0,0 1 0 0 0,0 0 0 0 0,0-1 0 0 0,0 1 0 0 0,0-1 0 0 0,0 1 0 0 0,0 0 0 0 0,0-1 0 0 0,0 1 0 0 0,0-1 0 0 0,-1 1 0 0 0,1 0 0 0 0,0-1 0 0 0,0 1 0 0 0,0 0 0 0 0,0-1-1 0 0,-1 1 1 0 0,1 0 0 0 0,0-1 0 0 0,0 1 0 0 0,-1 0 0 0 0,1-1 0 0 0,0 1 0 0 0,-1 0 0 0 0,1 0 0 0 0,0-1 0 0 0,-1 1 0 0 0,1 0 0 0 0,0 0 0 0 0,-1 0 0 0 0,1 0 0 0 0,0-1 0 0 0,-1 1 0 0 0,1 0 0 0 0,-1 0 0 0 0,1 0 0 0 0,0 0 0 0 0,-1 0 0 0 0,1 0 0 0 0,0 0 0 0 0,-1 0 0 0 0,1 0 0 0 0,-1 0 0 0 0,1 0 0 0 0,-1 0 0 0 0,-17 2 9 0 0,0 0 1 0 0,0 1-1 0 0,1 0 0 0 0,-1 2 0 0 0,1 0 1 0 0,0 1-1 0 0,-30 15 0 0 0,-116 59 51 0 0,-57 24 21 0 0,209-100-71 0 0,0 0-1 0 0,0-1 1 0 0,-17 3 0 0 0,28-6-10 0 0,0 0 0 0 0,0 0 1 0 0,0 0-1 0 0,0 0 0 0 0,0 0 0 0 0,0 0 0 0 0,1 0 0 0 0,-1 0 0 0 0,0 0 1 0 0,0-1-1 0 0,0 1 0 0 0,0 0 0 0 0,0 0 0 0 0,0 0 0 0 0,0 0 1 0 0,0 0-1 0 0,0 0 0 0 0,0 0 0 0 0,0-1 0 0 0,0 1 0 0 0,0 0 1 0 0,0 0-1 0 0,0 0 0 0 0,0 0 0 0 0,0 0 0 0 0,0 0 0 0 0,0 0 0 0 0,0-1 1 0 0,0 1-1 0 0,0 0 0 0 0,0 0 0 0 0,0 0 0 0 0,0 0 0 0 0,0 0 1 0 0,0 0-1 0 0,0 0 0 0 0,0 0 0 0 0,0-1 0 0 0,0 1 0 0 0,0 0 0 0 0,-1 0 1 0 0,1 0-1 0 0,0 0 0 0 0,0 0 0 0 0,0 0 0 0 0,0 0 0 0 0,0 0 1 0 0,0 0-1 0 0,0 0 0 0 0,0 0 0 0 0,-1 0 0 0 0,1-1 0 0 0,0 1 1 0 0,0 0-1 0 0,0 0 0 0 0,0 0 0 0 0,0 0 0 0 0,0 0 0 0 0,0 0 0 0 0,-1 0 1 0 0,1 0-1 0 0,0 0 0 0 0,0 0 0 0 0,0 0 0 0 0,0 0 0 0 0,0 0 1 0 0,8-9-6 0 0,-1 0-1 0 0,2 1 1 0 0,-1 1 0 0 0,1-1 0 0 0,0 1 0 0 0,1 0 0 0 0,14-7-1 0 0,6-5-4 0 0,36-27-27 0 0,1 2-14 0 0,-2-4-1 0 0,68-64 1 0 0,-122 101 44 0 0,-1 0-1 0 0,10-13 1 0 0,-18 21 7 0 0,1 0 0 0 0,-1-1 0 0 0,0 0 0 0 0,-1 1 0 0 0,1-1 0 0 0,0 0 0 0 0,-1 0 0 0 0,0 0 0 0 0,0 0 0 0 0,0 0 0 0 0,-1 0 0 0 0,1-5 0 0 0,-20 8 23 0 0,7 1-17 0 0,0 1 1 0 0,-1 0 0 0 0,1 1 0 0 0,0 0-1 0 0,0 1 1 0 0,0 1 0 0 0,0 0 0 0 0,-20 10-1 0 0,-150 80 73 0 0,55-26-23 0 0,89-46-26 0 0,35-20-20 0 0,5-2-2 0 0,19-13-7 0 0,178-114-57 0 0,-146 89-11 0 0,79-72 0 0 0,-125 103 57 0 0,1-1 0 0 0,-1 0 1 0 0,7-11-1 0 0,-12 16 8 0 0,0 0 0 0 0,0-1-1 0 0,0 1 1 0 0,0-1 0 0 0,-1 0 0 0 0,0 1 0 0 0,0-1-1 0 0,0 0 1 0 0,0 0 0 0 0,0 0 0 0 0,-1-6-1 0 0,-3 9 8 0 0,-1 0 0 0 0,1 0 0 0 0,-1 1 0 0 0,1 0 0 0 0,-1-1 0 0 0,0 1 0 0 0,-6 1 0 0 0,7-1 1 0 0,-8 1 4 0 0,1 0 0 0 0,-1 0 1 0 0,1 1-1 0 0,-1 1 0 0 0,1-1 0 0 0,0 2 1 0 0,-11 4-1 0 0,-68 38 41 0 0,45-21-38 0 0,-2-1 5 0 0,-191 95 95 0 0,233-117-109 0 0,2-1-1 0 0,0 0 1 0 0,0 0-1 0 0,-1 0 1 0 0,1-1-1 0 0,0 1 1 0 0,-1-1 0 0 0,1 1-1 0 0,0-1 1 0 0,-4 1-1 0 0,20-15 3 0 0,113-74-41 0 0,0 1-25 0 0,-106 71 35 0 0,-2-1-1 0 0,0-1 1 0 0,31-37 0 0 0,-29 20-1 0 0,-20 33 23 0 0,-1 0 1 0 0,1 1 0 0 0,0-1 0 0 0,-1 0 0 0 0,1 0-1 0 0,-1 0 1 0 0,1 0 0 0 0,-1 0 0 0 0,0 0 0 0 0,0 0 0 0 0,0 0-1 0 0,0 0 1 0 0,0-1 0 0 0,-1 1 0 0 0,1 0 0 0 0,-2-3-1 0 0,-4 3 5 0 0,-14 2 7 0 0,1 1 1 0 0,0 0-1 0 0,0 1 1 0 0,0 2-1 0 0,0 0 1 0 0,-27 9-1 0 0,-85 42 51 0 0,88-34-35 0 0,-2-2 0 0 0,0-2-1 0 0,-89 20 1 0 0,124-37-24 0 0,11-6-2 0 0,14-7-2 0 0,-15 12 3 0 0,52-38-16 0 0,57-32 1 0 0,-67 46 2 0 0,-1-1-1 0 0,-2-3 1 0 0,53-49 0 0 0,-88 75 12 0 0,0-1-1 0 0,-1 0 1 0 0,0-1 0 0 0,0 1 0 0 0,0-1 0 0 0,2-5 0 0 0,-4 8 1 0 0,0 0 1 0 0,0 0-1 0 0,-1 0 1 0 0,1-1-1 0 0,-1 1 1 0 0,1 0-1 0 0,-1-1 1 0 0,0 1-1 0 0,0 0 1 0 0,0-1-1 0 0,0 1 1 0 0,0 0-1 0 0,0 0 1 0 0,-1-1-1 0 0,1 1 1 0 0,-2-4-1 0 0,1 5 1 0 0,-1 0-1 0 0,1 0 0 0 0,-1 1 0 0 0,1-1 1 0 0,-1 0-1 0 0,1 1 0 0 0,-1-1 1 0 0,0 1-1 0 0,1-1 0 0 0,-1 1 0 0 0,0 0 1 0 0,1 0-1 0 0,-1 0 0 0 0,0 0 0 0 0,1 0 1 0 0,-1 0-1 0 0,0 0 0 0 0,-2 1 1 0 0,-4 0 0 0 0,-15 0 7 0 0,0 1-1 0 0,0 1 1 0 0,0 1-1 0 0,1 1 1 0 0,0 1 0 0 0,0 1-1 0 0,-26 12 1 0 0,-48 22 16 0 0,43-18-20 0 0,-85 27 0 0 0,134-49-5 0 0,3-1 0 0 0,1 1 1 0 0,-1-1 0 0 0,0 0 0 0 0,0 1 0 0 0,1-1 0 0 0,-1 0 0 0 0,0 0-1 0 0,0 0 1 0 0,0 0 0 0 0,1 0 0 0 0,-1 0 0 0 0,0 0 0 0 0,0 0 0 0 0,0 0-1 0 0,0 0 1 0 0,1 0 0 0 0,-1 0 0 0 0,-1-1 0 0 0,4-3 0 0 0,123-77-17 0 0,-81 56-11 0 0,62-50 0 0 0,-96 67 25 0 0,22-21-20 0 0,-31 27 23 0 0,1-1-1 0 0,-1 1 1 0 0,1 0-1 0 0,-1 0 1 0 0,0-1-1 0 0,0 1 1 0 0,0-1 0 0 0,0 1-1 0 0,0-1 1 0 0,0 1-1 0 0,-1-1 1 0 0,0 0-1 0 0,1-5 1 0 0,-1 8 0 0 0,-1-1 1 0 0,1 1-1 0 0,-1-1 0 0 0,1 1 1 0 0,0-1-1 0 0,-1 1 0 0 0,1-1 1 0 0,-1 1-1 0 0,1-1 0 0 0,-1 1 1 0 0,0-1-1 0 0,1 1 0 0 0,-1 0 1 0 0,1-1-1 0 0,-1 1 0 0 0,0 0 1 0 0,1 0-1 0 0,-1-1 0 0 0,0 1 1 0 0,1 0-1 0 0,-1 0 0 0 0,0 0 1 0 0,0 0-1 0 0,1 0 0 0 0,-1 0 1 0 0,0 0-1 0 0,1 0 0 0 0,-1 0 1 0 0,0 0-1 0 0,1 0 0 0 0,-2 1 1 0 0,0-1 1 0 0,-19 0 12 0 0,1 1 0 0 0,0 0 0 0 0,0 2 0 0 0,0 0-1 0 0,-32 10 1 0 0,7 3 4 0 0,31-10-17 0 0,-1 0-1 0 0,0-2 1 0 0,0 1-1 0 0,0-2 0 0 0,-1 0 1 0 0,-15 1-1 0 0,34-15 4 0 0,7 0-6 0 0,0 1 1 0 0,1 0-1 0 0,0 1 1 0 0,0 0-1 0 0,15-8 1 0 0,12-11-18 0 0,-26 19 13 0 0,15-11-10 0 0,-1-1 0 0 0,-1-1 0 0 0,-1-1 0 0 0,-1-1 0 0 0,20-29 0 0 0,-40 50 13 0 0,-2-1-1 0 0,1 1 0 0 0,0 0 0 0 0,-1-1 0 0 0,1 0 0 0 0,-1 1 0 0 0,0-1 1 0 0,0 0-1 0 0,-1 1 0 0 0,1-1 0 0 0,-1 0 0 0 0,0 0 0 0 0,0-4 0 0 0,-2 7 2 0 0,0 0-1 0 0,0 1 1 0 0,0-1-1 0 0,-1 1 1 0 0,1-1-1 0 0,0 1 1 0 0,0 0-1 0 0,-1 0 1 0 0,1 0-1 0 0,0 0 0 0 0,-4 1 1 0 0,2-1 0 0 0,-10 1 6 0 0,1 0 0 0 0,-1 1-1 0 0,1 0 1 0 0,-1 1-1 0 0,1 1 1 0 0,-14 6 0 0 0,-79 37 31 0 0,52-21-16 0 0,37-18-13 0 0,-150 60 14 0 0,167-68-19 0 0,-1 1 0 0 0,1-1-1 0 0,-1 0 1 0 0,1 0-1 0 0,-1 1 1 0 0,1-1-1 0 0,-1 0 1 0 0,1 0 0 0 0,-1 0-1 0 0,0 0 1 0 0,1 0-1 0 0,-1 0 1 0 0,1 0-1 0 0,-1 0 1 0 0,1 0 0 0 0,-1 0-1 0 0,1 0 1 0 0,-1 0-1 0 0,0 0 1 0 0,1 0-1 0 0,-1 0 1 0 0,1 0 0 0 0,-1-1-1 0 0,1 1 1 0 0,-1 0-1 0 0,6-11 28 0 0,19-12 11 0 0,47-31-59 0 0,-39 31-1 0 0,-1-1 0 0 0,-1-2-1 0 0,44-47 1 0 0,-72 70 16 0 0,0 0-1 0 0,1-1 0 0 0,-1 1 1 0 0,0-1-1 0 0,-1 1 1 0 0,1-1-1 0 0,0 1 1 0 0,-1-1-1 0 0,0 0 0 0 0,0 0 1 0 0,0 0-1 0 0,-1 0 1 0 0,1 0-1 0 0,-1-4 1 0 0,0 7 4 0 0,0 1-1 0 0,-1 0 1 0 0,1-1 0 0 0,0 1 0 0 0,-1-1 0 0 0,1 1 0 0 0,0 0 0 0 0,-1-1-1 0 0,1 1 1 0 0,-1 0 0 0 0,1-1 0 0 0,-1 1 0 0 0,1 0 0 0 0,-1 0-1 0 0,1-1 1 0 0,-1 1 0 0 0,1 0 0 0 0,-1 0 0 0 0,1 0 0 0 0,-1 0 0 0 0,1 0-1 0 0,-1 0 1 0 0,1 0 0 0 0,-1 0 0 0 0,0 0 0 0 0,1 0 0 0 0,-1 0-1 0 0,-23 0 7 0 0,18 0-1 0 0,-11 0 10 0 0,0 1-1 0 0,0 1 0 0 0,1 0 0 0 0,-1 2 1 0 0,-18 5-1 0 0,31-8-10 0 0,-8 3 4 0 0,0-1 1 0 0,0 0 0 0 0,0 0-1 0 0,0-2 1 0 0,-20 2-1 0 0,32-4-6 0 0,0 0-1 0 0,0 1 0 0 0,0-1 1 0 0,0 0-1 0 0,0 1 0 0 0,0-1 1 0 0,0 1-1 0 0,0-1 0 0 0,0 0 0 0 0,0 1 1 0 0,0-1-1 0 0,1 1 0 0 0,-1-1 1 0 0,0 0-1 0 0,1 1 0 0 0,-1-1 1 0 0,0 1-1 0 0,1-1 0 0 0,-1 1 0 0 0,0-1 1 0 0,1 0-1 0 0,14-12-1 0 0,1 1-1 0 0,0 0 1 0 0,0 1-1 0 0,30-14 1 0 0,-6 2-3 0 0,-25 13 1 0 0,-12 7 1 0 0,1 1 1 0 0,0-1 0 0 0,0 1 0 0 0,0-1-1 0 0,1 1 1 0 0,4-1 0 0 0,-20 8 1 0 0,0 0-1 0 0,0 1 1 0 0,1 0 0 0 0,0 1 0 0 0,0 0 0 0 0,1 1 0 0 0,-12 12-1 0 0,-57 65 10 0 0,63-66-7 0 0,0-1 1 0 0,2 2-1 0 0,-15 26 0 0 0,23-35-1 0 0,0-1 1 0 0,1 1-1 0 0,0-1 0 0 0,1 1 0 0 0,0 1 0 0 0,1-1 1 0 0,0 0-1 0 0,0 21 0 0 0,2-20 0 0 0,0-4-1 0 0,0-1 1 0 0,0 1 0 0 0,1 0-1 0 0,0-1 1 0 0,2 10-1 0 0,-2-14 0 0 0,0 0 0 0 0,1 0 0 0 0,-1 0 0 0 0,1 0 0 0 0,0 0 1 0 0,0-1-1 0 0,0 1 0 0 0,0-1 0 0 0,1 1 0 0 0,-1-1 0 0 0,1 0 0 0 0,-1 1 0 0 0,1-1 0 0 0,4 2 0 0 0,6 3 4 0 0,0 0 1 0 0,0-1-1 0 0,0-1 0 0 0,1 0 1 0 0,0 0-1 0 0,27 3 1 0 0,91 6 21 0 0,-84-11-31 0 0,-17 0 5 0 0,56 5-11 0 0,-76-6 5 0 0,-1 0 1 0 0,1 1 0 0 0,0 0-1 0 0,-1 1 1 0 0,16 7-1 0 0,-23-9 6 0 0,-1-1 0 0 0,1 1-1 0 0,-1 0 1 0 0,0 0 0 0 0,0 0-1 0 0,0 1 1 0 0,0-1-1 0 0,0 0 1 0 0,0 1 0 0 0,-1-1-1 0 0,1 1 1 0 0,-1-1-1 0 0,1 1 1 0 0,-1 0 0 0 0,0 0-1 0 0,0 0 1 0 0,0-1 0 0 0,-1 1-1 0 0,1 0 1 0 0,-1 0-1 0 0,0 0 1 0 0,1 0 0 0 0,-1 0-1 0 0,-1 5 1 0 0,1-2 3 0 0,-1 0 1 0 0,0-1-1 0 0,0 1 1 0 0,-1 0-1 0 0,0 0 1 0 0,0 0-1 0 0,0-1 1 0 0,0 1-1 0 0,-1-1 1 0 0,0 0-1 0 0,-5 8 0 0 0,-47 49 25 0 0,39-47-26 0 0,1 1 0 0 0,1 1 0 0 0,0 1 0 0 0,1 0 0 0 0,-11 21 0 0 0,22-33-3 0 0,0-1-1 0 0,1 1 1 0 0,-1-1 0 0 0,1 1 0 0 0,-1 7 0 0 0,2-11 1 0 0,-1-1-1 0 0,1 1 1 0 0,0-1 0 0 0,0 1 0 0 0,0 0-1 0 0,0-1 1 0 0,0 1 0 0 0,0-1 0 0 0,0 1 0 0 0,1 0-1 0 0,-1-1 1 0 0,1 1 0 0 0,-1-1 0 0 0,1 1 0 0 0,-1-1-1 0 0,1 0 1 0 0,0 1 0 0 0,0-1 0 0 0,-1 0 0 0 0,1 1-1 0 0,0-1 1 0 0,0 0 0 0 0,3 2 0 0 0,5 0 0 0 0,1 0 1 0 0,-1-1-1 0 0,1 0 0 0 0,0-1 1 0 0,0 0-1 0 0,0 0 1 0 0,0-1-1 0 0,14-2 0 0 0,4 2 1 0 0,175-9 11 0 0,48-2 4 0 0,-250 11-16 0 0,0 0 0 0 0,0 0 0 0 0,1 0 0 0 0,-1 0 0 0 0,0 0 0 0 0,1 0 0 0 0,-1 0 1 0 0,0 1-1 0 0,0-1 0 0 0,1 0 0 0 0,-1 1 0 0 0,0-1 0 0 0,0 1 0 0 0,0-1 0 0 0,1 1 0 0 0,-1 0 1 0 0,0 0-1 0 0,0-1 0 0 0,0 1 0 0 0,0 0 0 0 0,0 0 0 0 0,0 0 0 0 0,-1 0 0 0 0,1 0 0 0 0,0 0 0 0 0,0 0 1 0 0,-1 0-1 0 0,1 0 0 0 0,0 3 0 0 0,0 1 0 0 0,0 0 1 0 0,0 0-1 0 0,-1 0 1 0 0,0 1 0 0 0,0-1-1 0 0,-1 7 1 0 0,1-7-1 0 0,-1 1 0 0 0,0 0 1 0 0,-1-1-1 0 0,1 1 1 0 0,-1-1-1 0 0,0 0 0 0 0,-1 1 1 0 0,1-1-1 0 0,-1 0 0 0 0,0 0 1 0 0,-7 8-1 0 0,-7 7 1 0 0,-20 20-1 0 0,18-20 0 0 0,-17 17 3 0 0,21-23-2 0 0,0 2 1 0 0,0-1-1 0 0,2 2 1 0 0,0 0-1 0 0,-18 32 1 0 0,30-45-2 0 0,-1-1 1 0 0,1 0-1 0 0,1 1 1 0 0,-1-1-1 0 0,0 1 1 0 0,1-1-1 0 0,0 1 1 0 0,0 6-1 0 0,0-7 0 0 0,0-3 0 0 0,0 0 1 0 0,0 1-1 0 0,0-1 0 0 0,1 0 0 0 0,-1 1 0 0 0,0-1 0 0 0,0 0 0 0 0,1 1 0 0 0,-1-1 0 0 0,0 0 0 0 0,0 1 0 0 0,1-1 0 0 0,-1 0 0 0 0,0 0 0 0 0,1 0 0 0 0,-1 1 0 0 0,1-1 0 0 0,-1 0 0 0 0,0 0 1 0 0,1 0-1 0 0,-1 0 0 0 0,0 1 0 0 0,1-1 0 0 0,-1 0 0 0 0,1 0 0 0 0,-1 0 0 0 0,0 0 0 0 0,1 0 0 0 0,-1 0 0 0 0,1 0 0 0 0,19 0 2 0 0,-13-1-2 0 0,15 0 0 0 0,1-1-1 0 0,-1 0 1 0 0,0-2 0 0 0,30-9 0 0 0,88-36-2 0 0,-49 15 1 0 0,-34 15-1 0 0,205-65-9 0 0,-199 67 7 0 0,1 3-1 0 0,76-7 1 0 0,-41 19-10 0 0,-99 2 14 0 0,1 0 0 0 0,0 0 0 0 0,-1 0 0 0 0,1 0 0 0 0,-1 0 0 0 0,1 0 0 0 0,-1 1 0 0 0,1-1 0 0 0,0 0 0 0 0,-1 0 0 0 0,1 1 0 0 0,-1-1 0 0 0,1 0 0 0 0,-1 1 0 0 0,0-1 0 0 0,1 1 0 0 0,-1-1 0 0 0,1 0 0 0 0,-1 1 0 0 0,0-1 0 0 0,1 1 0 0 0,-1-1 0 0 0,0 1 0 0 0,1-1 0 0 0,-1 1 0 0 0,0 0 0 0 0,0-1 0 0 0,0 1 0 0 0,1-1 0 0 0,-1 1 0 0 0,0-1 0 0 0,0 1 0 0 0,0 0 0 0 0,0-1 0 0 0,0 1 0 0 0,0-1 0 0 0,0 1 0 0 0,0-1 0 0 0,-1 2 0 0 0,1 1 1 0 0,0-1-1 0 0,-1 1 0 0 0,1 0 0 0 0,-1-1 1 0 0,0 1-1 0 0,0-1 0 0 0,0 1 1 0 0,-2 2-1 0 0,-6 6 1 0 0,-1 0 0 0 0,0 0 1 0 0,-1-1-1 0 0,0-1 0 0 0,-1 0 0 0 0,-19 12 0 0 0,-3 3 3 0 0,-17 13-4 0 0,-64 53 23 0 0,112-88-21 0 0,1-1 1 0 0,0 1 0 0 0,0 0-1 0 0,0 0 1 0 0,0 1-1 0 0,0-1 1 0 0,0 0-1 0 0,1 1 1 0 0,-1-1 0 0 0,1 1-1 0 0,-1 0 1 0 0,1-1-1 0 0,0 1 1 0 0,0 0 0 0 0,0 0-1 0 0,1-1 1 0 0,-2 7-1 0 0,2-9-1 0 0,0 0 0 0 0,1 0-1 0 0,-1 0 1 0 0,0 0-1 0 0,0 1 1 0 0,0-1 0 0 0,0 0-1 0 0,0 0 1 0 0,0 0-1 0 0,1 0 1 0 0,-1 1-1 0 0,0-1 1 0 0,0 0 0 0 0,0 0-1 0 0,0 0 1 0 0,0 0-1 0 0,1 0 1 0 0,-1 0 0 0 0,0 0-1 0 0,0 1 1 0 0,0-1-1 0 0,1 0 1 0 0,-1 0-1 0 0,0 0 1 0 0,0 0 0 0 0,0 0-1 0 0,1 0 1 0 0,-1 0-1 0 0,0 0 1 0 0,0 0 0 0 0,0 0-1 0 0,1 0 1 0 0,-1 0-1 0 0,0 0 1 0 0,0 0-1 0 0,0-1 1 0 0,1 1 0 0 0,-1 0-1 0 0,4 0 3 0 0,15 0-5 0 0,1-1-1 0 0,0 0 1 0 0,-1-1-1 0 0,1-2 1 0 0,30-9-1 0 0,423-161-59 0 0,-86 28 49 0 0,9 25 5 0 0,-346 109 7 0 0,1 2-1 0 0,0 2 1 0 0,82-2 0 0 0,-133 10 1 0 0,1 0 0 0 0,-1 0 0 0 0,0 1 0 0 0,1-1 0 0 0,-1 0 0 0 0,1 1 0 0 0,-1-1 0 0 0,1 1 1 0 0,-1-1-1 0 0,0 1 0 0 0,1-1 0 0 0,-1 0 0 0 0,0 1 0 0 0,0-1 0 0 0,1 1 0 0 0,-1 0 0 0 0,0-1 0 0 0,0 1 0 0 0,0-1 0 0 0,0 1 0 0 0,0-1 0 0 0,0 1 0 0 0,1-1 0 0 0,-1 1 0 0 0,0-1 0 0 0,-1 1 0 0 0,1 0 1 0 0,0-1-1 0 0,0 1 0 0 0,0-1 0 0 0,0 1 0 0 0,0-1 0 0 0,-1 2 0 0 0,-5 19 2 0 0,3-16-1 0 0,-1 1 0 0 0,-1-1-1 0 0,1 0 1 0 0,-1-1 0 0 0,0 1 0 0 0,0-1-1 0 0,-6 4 1 0 0,-47 28 13 0 0,26-17-6 0 0,-171 100 32 0 0,-29 18 37 0 0,222-130-73 0 0,-38 26 6 0 0,45-30-10 0 0,0-1 0 0 0,1 1 1 0 0,-1-1-1 0 0,0 1 1 0 0,1 0-1 0 0,0 0 1 0 0,-1 0-1 0 0,1 0 0 0 0,0 0 1 0 0,1 1-1 0 0,-1-1 1 0 0,-1 4-1 0 0,3-6 0 0 0,1-1 0 0 0,-1 1 0 0 0,0-1 0 0 0,0 1 0 0 0,1-1 0 0 0,-1 0 1 0 0,0 1-1 0 0,0-1 0 0 0,1 1 0 0 0,-1-1 0 0 0,0 0 0 0 0,1 1 0 0 0,-1-1 0 0 0,1 0 0 0 0,-1 1 0 0 0,0-1 0 0 0,1 0 0 0 0,-1 0 0 0 0,1 1 0 0 0,-1-1 0 0 0,1 0 1 0 0,-1 0-1 0 0,1 0 0 0 0,-1 0 0 0 0,1 0 0 0 0,-1 0 0 0 0,1 0 0 0 0,-1 1 0 0 0,1-1 0 0 0,-1-1 0 0 0,1 1 0 0 0,-1 0 0 0 0,1 0 0 0 0,-1 0 0 0 0,1 0 0 0 0,0 0 1 0 0,25-2-12 0 0,-24 2 10 0 0,29-6-13 0 0,0-2 1 0 0,0 0 0 0 0,-1-2-1 0 0,46-23 1 0 0,-35 16-2 0 0,602-285-200 0 0,-390 178 149 0 0,-246 121 65 0 0,195-101-61 0 0,-200 103 63 0 0,-1 1-1 0 0,1-1 1 0 0,-1 0 0 0 0,0 1 0 0 0,1-1 0 0 0,-1 0-1 0 0,0 0 1 0 0,0 0 0 0 0,1 0 0 0 0,-1 0 0 0 0,0 0-1 0 0,0 0 1 0 0,0 0 0 0 0,0 0 0 0 0,-1 0-1 0 0,1-1 1 0 0,0 1 0 0 0,0 0 0 0 0,-1-1 0 0 0,1-1-1 0 0,-23 3 28 0 0,1 3-17 0 0,0 2-1 0 0,0 0 1 0 0,1 1 0 0 0,0 0 0 0 0,-27 14 0 0 0,10-5 9 0 0,-89 36 79 0 0,-221 124 1 0 0,332-166-93 0 0,-27 17 12 0 0,40-24-18 0 0,0 0 0 0 0,-1 0 0 0 0,1 0 0 0 0,0 0 0 0 0,0 0 0 0 0,0 0 0 0 0,1 0 0 0 0,-1 1 0 0 0,0-1 0 0 0,1 1 0 0 0,0-1 0 0 0,-1 1 0 0 0,0 3 0 0 0,3-6-2 0 0,-1 1 0 0 0,1-1-1 0 0,-1 1 1 0 0,1-1-1 0 0,-1 0 1 0 0,1 1 0 0 0,-1-1-1 0 0,1 0 1 0 0,-1 1 0 0 0,1-1-1 0 0,0 0 1 0 0,-1 1-1 0 0,1-1 1 0 0,0 0 0 0 0,-1 0-1 0 0,1 0 1 0 0,0 0-1 0 0,-1 0 1 0 0,1 0 0 0 0,0 0-1 0 0,-1 0 1 0 0,1 0-1 0 0,0 0 1 0 0,-1 0 0 0 0,1 0-1 0 0,-1 0 1 0 0,2-1 0 0 0,2 1-7 0 0,10-1-9 0 0,0 0 0 0 0,0-1 0 0 0,0-1 1 0 0,0 0-1 0 0,-1-1 0 0 0,21-9 0 0 0,81-42-84 0 0,-79 36 69 0 0,343-184-281 0 0,7-3 12 0 0,-352 189 280 0 0,4-1-17 0 0,0-3-1 0 0,59-41 1 0 0,-93 59 38 0 0,-3 2 2 0 0,0 1-1 0 0,0-1 0 0 0,-1 1 1 0 0,1-1-1 0 0,0 0 0 0 0,0 0 1 0 0,0 1-1 0 0,-1-1 0 0 0,1 0 1 0 0,0 0-1 0 0,-1 0 0 0 0,1 0 0 0 0,0 0 1 0 0,-1 0-1 0 0,1 0 0 0 0,-1 0 1 0 0,0 0-1 0 0,1-1 0 0 0,-17 1 81 0 0,-2 2-50 0 0,0 0 0 0 0,0 2-1 0 0,0 0 1 0 0,-30 10-1 0 0,-73 32 96 0 0,81-29-88 0 0,-72 30 80 0 0,1 4-1 0 0,3 6 0 0 0,-186 126 1 0 0,281-173-114 0 0,-2 2 7 0 0,-25 22 1 0 0,37-30-12 0 0,1-1 1 0 0,-1 1 0 0 0,1-1-1 0 0,0 1 1 0 0,0 0 0 0 0,0 0-1 0 0,0 0 1 0 0,0 0 0 0 0,1 0-1 0 0,-1 1 1 0 0,1-1 0 0 0,0 0-1 0 0,0 1 1 0 0,0-1 0 0 0,-1 7-1 0 0,24-9-25 0 0,-6-2 14 0 0,-1 0 0 0 0,-1-2-1 0 0,1 1 1 0 0,0-2 0 0 0,-1 0-1 0 0,19-8 1 0 0,86-43-63 0 0,-82 36 46 0 0,341-158-308 0 0,-175 83 140 0 0,-190 88 180 0 0,27-14-25 0 0,-37 18 36 0 0,-1 0 1 0 0,1 1-1 0 0,0-1 1 0 0,-1-1-1 0 0,1 1 1 0 0,-1 0-1 0 0,0-1 1 0 0,0 1-1 0 0,0-1 1 0 0,3-4-1 0 0,-5 6 5 0 0,0 1 0 0 0,1 0 0 0 0,-1 0 0 0 0,0-1 0 0 0,0 1 0 0 0,0 0 0 0 0,0 0 0 0 0,1-1 0 0 0,-1 1 0 0 0,0 0 0 0 0,0 0 0 0 0,0-1 0 0 0,0 1 0 0 0,0 0 0 0 0,0-1 0 0 0,0 1 0 0 0,0 0 0 0 0,0-1 0 0 0,0 1 0 0 0,0 0 0 0 0,0 0 0 0 0,0-1 0 0 0,0 1 0 0 0,0 0 0 0 0,0-1 0 0 0,0 1 0 0 0,-1 0 0 0 0,1 0 0 0 0,0-1 0 0 0,0 1 0 0 0,0 0 0 0 0,0 0-1 0 0,-1-1 1 0 0,1 1 0 0 0,0 0 0 0 0,0 0 0 0 0,0 0 0 0 0,-1-1 0 0 0,1 1 0 0 0,0 0 0 0 0,0 0 0 0 0,-1 0 0 0 0,1-1 0 0 0,-16 1 68 0 0,11 0-71 0 0,-19 1 38 0 0,1 1-1 0 0,0 1 1 0 0,0 1-1 0 0,0 1 0 0 0,-30 11 1 0 0,-107 51 135 0 0,88-33-126 0 0,1 4 0 0 0,2 2-1 0 0,2 4 1 0 0,2 2 0 0 0,-66 62-1 0 0,123-101-37 0 0,0 1-1 0 0,1 0 1 0 0,-9 13-1 0 0,14-18-5 0 0,0 1-1 0 0,0-1 1 0 0,0 1 0 0 0,0 0-1 0 0,1 0 1 0 0,0 0 0 0 0,0 0-1 0 0,0 0 1 0 0,0 0-1 0 0,0 0 1 0 0,1 6 0 0 0,0-10-2 0 0,1 1 0 0 0,-1-1 0 0 0,0 1 0 0 0,1-1 0 0 0,-1 1 0 0 0,1-1 0 0 0,-1 1 0 0 0,1-1 0 0 0,-1 0 0 0 0,1 1-1 0 0,0-1 1 0 0,-1 0 0 0 0,1 1 0 0 0,0-1 0 0 0,-1 0 0 0 0,1 0 0 0 0,-1 0 0 0 0,1 1 0 0 0,0-1 0 0 0,-1 0 0 0 0,1 0 0 0 0,0 0 0 0 0,0 0 0 0 0,-1 0 0 0 0,1 0 0 0 0,0 0 0 0 0,-1 0 0 0 0,1-1 0 0 0,0 1 0 0 0,0 0 0 0 0,5-1-5 0 0,16 0-15 0 0,1-1 0 0 0,-1-1 0 0 0,0 0 0 0 0,0-2 0 0 0,34-12 0 0 0,106-52-117 0 0,-96 40 84 0 0,487-224-437 0 0,-540 247 481 0 0,-7 3 6 0 0,1 1 0 0 0,-1-1 1 0 0,0-1-1 0 0,0 1 0 0 0,-1-1 0 0 0,1 0 0 0 0,-1 0 0 0 0,0-1 0 0 0,8-8 0 0 0,-11 8 42 0 0,-9 4 19 0 0,5 1-52 0 0,-15 1 32 0 0,0 1 0 0 0,1 0 0 0 0,-1 1 0 0 0,1 1 0 0 0,-26 10 0 0 0,-80 37 118 0 0,109-45-140 0 0,-129 66 103 0 0,3 6-1 0 0,4 5 0 0 0,-205 167 0 0 0,324-236-109 0 0,-57 49 22 0 0,67-58-27 0 0,0 1 1 0 0,1 0 0 0 0,0 0 0 0 0,0 1-1 0 0,1 0 1 0 0,0-1 0 0 0,0 2 0 0 0,0-1 0 0 0,-2 8-1 0 0,6-14-3 0 0,-1-1 0 0 0,1 1-1 0 0,0 0 1 0 0,-1 0 0 0 0,1 0-1 0 0,0-1 1 0 0,0 1-1 0 0,-1 0 1 0 0,1 0 0 0 0,0 0-1 0 0,0 0 1 0 0,0-1-1 0 0,0 1 1 0 0,0 0 0 0 0,0 0-1 0 0,1 0 1 0 0,-1 0 0 0 0,0-1-1 0 0,0 1 1 0 0,0 0-1 0 0,1 0 1 0 0,-1-1 0 0 0,0 1-1 0 0,1 0 1 0 0,-1 0-1 0 0,1-1 1 0 0,-1 1 0 0 0,1 0-1 0 0,-1-1 1 0 0,1 1 0 0 0,0 0-1 0 0,2 0-3 0 0,-1 0 0 0 0,0-1 0 0 0,1 1 0 0 0,-1-1 0 0 0,0 0 0 0 0,1 1-1 0 0,-1-1 1 0 0,5-1 0 0 0,1 1 3 0 0,12-1-11 0 0,0-1-1 0 0,0 0 0 0 0,-1-2 1 0 0,1 0-1 0 0,26-10 1 0 0,96-45-70 0 0,-82 33 44 0 0,161-67-84 0 0,278-122-140 0 0,-482 207 249 0 0,1 0-10 0 0,34-20 0 0 0,-51 27 33 0 0,-3 1 8 0 0,-7 0-8 0 0,1 1 0 0 0,0 0 0 0 0,-1 1 0 0 0,1 0 0 0 0,0 0 0 0 0,-9 4 0 0 0,-51 25 43 0 0,32-14-16 0 0,-148 69 123 0 0,3 7 1 0 0,-252 175-1 0 0,423-261-157 0 0,-58 46 20 0 0,63-49-22 0 0,0 1 0 0 0,0 0 1 0 0,1-1-1 0 0,0 2 0 0 0,0-1 0 0 0,0 0 0 0 0,1 1 1 0 0,-1-1-1 0 0,1 1 0 0 0,-2 8 0 0 0,5-14-1 0 0,0 0-1 0 0,-1 1 1 0 0,1-1-1 0 0,0 0 1 0 0,0 1-1 0 0,0-1 0 0 0,0 0 1 0 0,0 1-1 0 0,0-1 1 0 0,0 0-1 0 0,0 1 1 0 0,0-1-1 0 0,0 1 1 0 0,0-1-1 0 0,0 0 0 0 0,0 1 1 0 0,0-1-1 0 0,0 0 1 0 0,0 1-1 0 0,0-1 1 0 0,0 0-1 0 0,1 1 0 0 0,-1-1 1 0 0,0 0-1 0 0,0 1 1 0 0,0-1-1 0 0,1 0 1 0 0,-1 1-1 0 0,0-1 0 0 0,0 0 1 0 0,1 0-1 0 0,-1 1 1 0 0,0-1-1 0 0,0 0 1 0 0,1 0-1 0 0,-1 1 1 0 0,0-1-1 0 0,1 0 0 0 0,16 0-13 0 0,-8 0 8 0 0,10-1-7 0 0,1-1 0 0 0,-1-1-1 0 0,0 0 1 0 0,32-10 0 0 0,75-34-52 0 0,-113 42 58 0 0,260-102-149 0 0,303-126-132 0 0,-558 226 281 0 0,-11 4 4 0 0,0 0 1 0 0,0 0-1 0 0,-1 0 0 0 0,1-1 0 0 0,-1 0 1 0 0,11-9-1 0 0,-15 12 28 0 0,-8 1 11 0 0,-4 1-20 0 0,-1 0 0 0 0,1 1 0 0 0,-1 0 0 0 0,1 0 0 0 0,-13 6 0 0 0,-58 24 55 0 0,36-13-29 0 0,-137 56 105 0 0,3 9-1 0 0,-220 137 1 0 0,395-218-146 0 0,-15 9 7 0 0,0 0 0 0 0,1 0 0 0 0,1 2 0 0 0,0 0 0 0 0,-22 25 0 0 0,37-37-7 0 0,0 0 0 0 0,0 0 0 0 0,1 1 0 0 0,-1-1 0 0 0,1 0 0 0 0,0 0 0 0 0,0 1 0 0 0,0-1 0 0 0,0 1 0 0 0,0-1 0 0 0,0 1 0 0 0,0-1 0 0 0,1 1 0 0 0,-1 3 0 0 0,1-6-1 0 0,0 0-1 0 0,0 1 1 0 0,0-1 0 0 0,0 0-1 0 0,0 0 1 0 0,0 0 0 0 0,0 1 0 0 0,0-1-1 0 0,0 0 1 0 0,0 0 0 0 0,0 0 0 0 0,0 1-1 0 0,0-1 1 0 0,0 0 0 0 0,0 0 0 0 0,0 0-1 0 0,0 1 1 0 0,0-1 0 0 0,0 0 0 0 0,0 0-1 0 0,1 0 1 0 0,-1 0 0 0 0,0 1-1 0 0,0-1 1 0 0,0 0 0 0 0,0 0 0 0 0,0 0-1 0 0,0 0 1 0 0,1 0 0 0 0,-1 1 0 0 0,0-1-1 0 0,0 0 1 0 0,0 0 0 0 0,0 0 0 0 0,1 0-1 0 0,-1 0 1 0 0,0 0 0 0 0,0 0 0 0 0,0 0-1 0 0,1 0 1 0 0,-1 0 0 0 0,0 0 0 0 0,0 0-1 0 0,0 0 1 0 0,1 0 0 0 0,-1 0-1 0 0,0 0 1 0 0,0 0 0 0 0,0 0 0 0 0,1 0-1 0 0,-1 0 1 0 0,0 0 0 0 0,0 0 0 0 0,0 0-1 0 0,1 0 1 0 0,4 0-3 0 0,24-2-14 0 0,-1 0 1 0 0,1-2 0 0 0,-1-1-1 0 0,0-2 1 0 0,47-16 0 0 0,401-160-220 0 0,-255 94 106 0 0,-119 50 28 0 0,-379 154 286 0 0,141-54-92 0 0,-241 119 61 0 0,364-173-150 0 0,-14 6 4 0 0,0 2 1 0 0,0 1-1 0 0,-31 25 0 0 0,51-31-6 0 0,12-7-1 0 0,18-4-2 0 0,-6-4-4 0 0,0-1-1 0 0,0-1 0 0 0,23-11 0 0 0,-4 1-6 0 0,328-158-217 0 0,-348 167 216 0 0,-6 3-2 0 0,0 0 0 0 0,0-1 1 0 0,0 0-1 0 0,-1 0 0 0 0,0-1 0 0 0,13-12 1 0 0,-18 10-13 0 0,-8 6 19 0 0,-17 3 17 0 0,14 1-7 0 0,-16 0 9 0 0,0 2-1 0 0,0 1 0 0 0,0 1 0 0 0,-27 9 0 0 0,-91 40 57 0 0,91-34-40 0 0,-839 362 248 0 0,862-370-268 0 0,4-2-7 0 0,-25 15 0 0 0,46-22-7 0 0,8-3 4 0 0,-3 0 4 0 0,11-2-2 0 0,-1 0-1 0 0,1 0 0 0 0,-1-2 1 0 0,19-6-1 0 0,58-27-15 0 0,-62 25 13 0 0,19-8-3 0 0,203-91-77 0 0,-171 72 12 0 0,78-52-1 0 0,-153 88 71 0 0,1 1-2 0 0,-2 0 0 0 0,1-1-1 0 0,0 1 1 0 0,0-1 0 0 0,-1 0 0 0 0,1 0 0 0 0,-1-1-1 0 0,0 1 1 0 0,0-1 0 0 0,0 1 0 0 0,0-1 0 0 0,-1 0 0 0 0,4-6-1 0 0,-6 10 6 0 0,0 0 0 0 0,0-1 0 0 0,0 1-1 0 0,0 0 1 0 0,0 0 0 0 0,0 0 0 0 0,0 0-1 0 0,0-1 1 0 0,0 1 0 0 0,0 0 0 0 0,0 0-1 0 0,0 0 1 0 0,0-1 0 0 0,0 1 0 0 0,0 0-1 0 0,0 0 1 0 0,0 0 0 0 0,0-1 0 0 0,0 1-1 0 0,0 0 1 0 0,0 0 0 0 0,-1 0 0 0 0,1-1-1 0 0,0 1 1 0 0,0 0 0 0 0,0 0-1 0 0,0 0 1 0 0,0 0 0 0 0,0 0 0 0 0,-1-1-1 0 0,1 1 1 0 0,0 0 0 0 0,0 0 0 0 0,0 0-1 0 0,0 0 1 0 0,0 0 0 0 0,-1 0 0 0 0,1 0-1 0 0,0 0 1 0 0,0 0 0 0 0,0-1 0 0 0,-1 1-1 0 0,1 0 1 0 0,0 0 0 0 0,0 0 0 0 0,-1 0-1 0 0,-7-1 4 0 0,0 0 1 0 0,-1 0-1 0 0,1 1 0 0 0,-1 0 0 0 0,1 1 0 0 0,-1 0 0 0 0,1 0 0 0 0,-9 3 0 0 0,-73 22 29 0 0,72-20-24 0 0,-761 292 265 0 0,745-283-263 0 0,-42 20 7 0 0,68-31-16 0 0,0 0 0 0 0,0 1 0 0 0,1 1 0 0 0,0-1 0 0 0,0 1 1 0 0,-10 11-1 0 0,17-16 7 0 0,4-1 2 0 0,9-1-9 0 0,0 0-1 0 0,-1-1 0 0 0,1 0 1 0 0,19-7-1 0 0,55-23-18 0 0,-57 20 12 0 0,961-393-409 0 0,-978 398 395 0 0,-12 6 6 0 0,-10 3 13 0 0,-51 20 43 0 0,-84 43 0 0 0,47-18 17 0 0,-524 230 220 0 0,620-276-278 0 0,-23 9 7 0 0,0 2 0 0 0,1 1-1 0 0,-36 25 1 0 0,51-29-4 0 0,13-9-8 0 0,-3 0 3 0 0,13-1-5 0 0,0-2 0 0 0,0 0 0 0 0,0 0 1 0 0,0-1-1 0 0,-1-1 0 0 0,25-12 0 0 0,-15 8-4 0 0,823-387-333 0 0,-740 343 308 0 0,-70 35 22 0 0,221-123-65 0 0,-249 136 79 0 0,-8 4 0 0 0,1 0 1 0 0,-1 1-1 0 0,1-1 0 0 0,-1 0 1 0 0,1 0-1 0 0,-1 0 0 0 0,0-1 1 0 0,0 1-1 0 0,1 0 0 0 0,-1 0 1 0 0,0-1-1 0 0,0 1 0 0 0,0-1 0 0 0,0 1 1 0 0,-1-1-1 0 0,2-1 0 0 0,-2 2 0 0 0,0 1 0 0 0,0 0 0 0 0,0 0 0 0 0,0 0 0 0 0,0 0 0 0 0,0 0 0 0 0,0 0 0 0 0,0-1-1 0 0,0 1 1 0 0,0 0 0 0 0,0 0 0 0 0,0 0 0 0 0,0 0 0 0 0,0 0 0 0 0,0 0 0 0 0,0-1 0 0 0,0 1-1 0 0,0 0 1 0 0,0 0 0 0 0,0 0 0 0 0,0 0 0 0 0,0 0 0 0 0,0 0 0 0 0,0 0 0 0 0,0-1 0 0 0,0 1 0 0 0,0 0-1 0 0,-1 0 1 0 0,1 0 0 0 0,0 0 0 0 0,0 0 0 0 0,0 0 0 0 0,0 0 0 0 0,0 0 0 0 0,0 0 0 0 0,0 0-1 0 0,0 0 1 0 0,-1 0 0 0 0,1 0 0 0 0,0-1 0 0 0,0 1 0 0 0,0 0 0 0 0,0 0 0 0 0,0 0 0 0 0,0 0 0 0 0,-1 0-1 0 0,1 0 1 0 0,0 0 0 0 0,0 0 0 0 0,0 0 0 0 0,0 1 0 0 0,0-1 0 0 0,0 0 0 0 0,-1 0 0 0 0,1 0-1 0 0,0 0 1 0 0,0 0 0 0 0,0 0 0 0 0,0 0 0 0 0,0 0 0 0 0,0 0 0 0 0,0 0 0 0 0,-1 0 0 0 0,-3 0 12 0 0,-12 1 8 0 0,0 1 0 0 0,0 0 0 0 0,0 1 0 0 0,-28 9 0 0 0,-66 30 49 0 0,91-34-54 0 0,-673 307 302 0 0,674-307-313 0 0,-10 6 7 0 0,0 1 0 0 0,-38 27-1 0 0,53-30-7 0 0,13-12-4 0 0,0 0 0 0 0,0 0 0 0 0,0 0 0 0 0,0 0 0 0 0,0 0 0 0 0,-1 0 0 0 0,1 0 0 0 0,0 0 0 0 0,0 0 0 0 0,0 0 0 0 0,0 0 0 0 0,0 1 0 0 0,0-1 0 0 0,0 0 0 0 0,0 0-1 0 0,0 0 1 0 0,0 0 0 0 0,0 0 0 0 0,0 0 0 0 0,0 0 0 0 0,0 0 0 0 0,0 1 0 0 0,0-1 0 0 0,0 0 0 0 0,0 0 0 0 0,0 0 0 0 0,0 0 0 0 0,0 0 0 0 0,0 0 0 0 0,0 0 0 0 0,0 0 0 0 0,0 1-1 0 0,0-1 1 0 0,0 0 0 0 0,0 0 0 0 0,0 0 0 0 0,0 0 0 0 0,0 0 0 0 0,0 0 0 0 0,0 0 0 0 0,0 0 0 0 0,0 0 0 0 0,0 1 0 0 0,0-1 0 0 0,1 0 0 0 0,-1 0 0 0 0,0 0 0 0 0,0 0-1 0 0,0 0 1 0 0,0 0 0 0 0,0 0 0 0 0,0 0 0 0 0,0 0 0 0 0,0 0 0 0 0,0 0 0 0 0,1 0 0 0 0,-1 0 0 0 0,0 0 0 0 0,0 0 0 0 0,0 0 0 0 0,0 0 0 0 0,0 0 0 0 0,0 0 0 0 0,0 0 0 0 0,0 0-1 0 0,1 0 1 0 0,7 1-3 0 0,0-1-1 0 0,0 0 1 0 0,-1 0-1 0 0,1 0 1 0 0,0-1-1 0 0,0-1 1 0 0,0 1-1 0 0,8-4 1 0 0,66-26-28 0 0,-51 19 17 0 0,555-267-300 0 0,-532 250 283 0 0,129-70-65 0 0,-135 70 52 0 0,73-57 0 0 0,-116 82 42 0 0,25-24-17 0 0,-28 26 19 0 0,-1 0 0 0 0,1 1 0 0 0,-1-1-1 0 0,0 0 1 0 0,0 0 0 0 0,0-1 0 0 0,0 1 0 0 0,0 0 0 0 0,0 0 0 0 0,0-1 0 0 0,-1 1 0 0 0,1 0 0 0 0,-1-1 0 0 0,1-2 0 0 0,-1 5 1 0 0,0 0-1 0 0,0 0 1 0 0,0 0-1 0 0,0 0 1 0 0,0-1-1 0 0,0 1 1 0 0,0 0-1 0 0,0 0 1 0 0,0 0-1 0 0,0 0 1 0 0,0 0-1 0 0,0 0 1 0 0,0-1-1 0 0,0 1 1 0 0,-1 0-1 0 0,1 0 1 0 0,0 0-1 0 0,0 0 1 0 0,0 0-1 0 0,0 0 1 0 0,0 0-1 0 0,0-1 1 0 0,0 1-1 0 0,0 0 1 0 0,0 0-1 0 0,-1 0 1 0 0,1 0 0 0 0,0 0-1 0 0,0 0 1 0 0,0 0-1 0 0,0 0 1 0 0,0 0-1 0 0,0 0 1 0 0,-1 0-1 0 0,1 0 1 0 0,0 0-1 0 0,0 0 1 0 0,0 0-1 0 0,0 0 1 0 0,0 0-1 0 0,-1 0 1 0 0,1 0-1 0 0,0 0 1 0 0,0 0-1 0 0,0 0 1 0 0,0 0-1 0 0,0 0 1 0 0,-1 0-1 0 0,-21 0 21 0 0,0 0 0 0 0,-1 2-1 0 0,1 0 1 0 0,0 1-1 0 0,0 2 1 0 0,-29 9-1 0 0,-129 56 74 0 0,146-55-72 0 0,-375 168 146 0 0,65-27-73 0 0,288-132-80 0 0,-177 83 31 0 0,224-102-43 0 0,6-3-2 0 0,0-1-1 0 0,0 1 1 0 0,0-1-1 0 0,0 1 1 0 0,1 0 0 0 0,-1 0-1 0 0,-2 3 1 0 0,15-5-11 0 0,28-9-8 0 0,0-2 0 0 0,0-2 0 0 0,68-33-1 0 0,-59 24 5 0 0,787-410-405 0 0,-804 414 404 0 0,321-202-178 0 0,-337 210 189 0 0,30-25-1 0 0,-41 32 7 0 0,-1 1 1 0 0,1-1-1 0 0,-1 0 0 0 0,1 0 1 0 0,-1 0-1 0 0,0 0 0 0 0,0 0 1 0 0,0-1-1 0 0,-1 1 0 0 0,1-1 1 0 0,1-5-1 0 0,-3 7 1 0 0,0-5 31 0 0,-12 6 22 0 0,-18 2-16 0 0,1 2 0 0 0,0 0 0 0 0,0 3 1 0 0,1 0-1 0 0,-48 18 0 0 0,-139 68 86 0 0,180-76-109 0 0,-814 422 217 0 0,815-419-226 0 0,14-10-6 0 0,1 2 0 0 0,0 0-1 0 0,1 2 1 0 0,0 0 0 0 0,-18 17-1 0 0,24-13-2 0 0,12-16 1 0 0,0-1 0 0 0,0 0 0 0 0,-1 0 0 0 0,1 0 0 0 0,0 0 0 0 0,0 0-1 0 0,0 1 1 0 0,0-1 0 0 0,0 0 0 0 0,0 0 0 0 0,0 0 0 0 0,0 1 0 0 0,0-1 0 0 0,0 0 0 0 0,0 0 0 0 0,0 0 0 0 0,0 1-1 0 0,0-1 1 0 0,0 0 0 0 0,0 0 0 0 0,0 0 0 0 0,0 0 0 0 0,0 1 0 0 0,0-1 0 0 0,0 0 0 0 0,0 0 0 0 0,0 0 0 0 0,0 1-1 0 0,0-1 1 0 0,0 0 0 0 0,1 0 0 0 0,-1 0 0 0 0,0 0 0 0 0,0 0 0 0 0,0 1 0 0 0,0-1 0 0 0,0 0 0 0 0,0 0 0 0 0,1 0-1 0 0,-1 0 1 0 0,0 0 0 0 0,0 0 0 0 0,0 0 0 0 0,0 1 0 0 0,1-1 0 0 0,-1 0 0 0 0,0 0 0 0 0,0 0 0 0 0,0 0 0 0 0,1 0-1 0 0,6 1-2 0 0,1 0 0 0 0,0 0 0 0 0,-1-1 0 0 0,1 0 0 0 0,-1 0 0 0 0,1-1 0 0 0,0 0 0 0 0,10-3 0 0 0,63-21-20 0 0,-81 24 23 0 0,435-186-146 0 0,-13-32-28 0 0,160-125-60 0 0,-563 331 228 0 0,42-33-11 0 0,-56 42 18 0 0,0-1 1 0 0,-1 1-1 0 0,1-1 0 0 0,-1 0 1 0 0,-1 0-1 0 0,1-1 0 0 0,-1 1 1 0 0,1-1-1 0 0,1-6 0 0 0,-4 11 1 0 0,-1 1 0 0 0,0-1 0 0 0,1 1 0 0 0,-1 0-1 0 0,0-1 1 0 0,0 1 0 0 0,0-1 0 0 0,1 1 0 0 0,-1-1-1 0 0,0 1 1 0 0,0-1 0 0 0,0 1 0 0 0,0-1 0 0 0,0 1 0 0 0,0-1-1 0 0,0 1 1 0 0,0-1 0 0 0,0 1 0 0 0,0-1 0 0 0,0 1-1 0 0,-1-1 1 0 0,1 1 0 0 0,0-1 0 0 0,0 1 0 0 0,0-1-1 0 0,0 1 1 0 0,-1 0 0 0 0,1-1 0 0 0,0 1 0 0 0,-1-1-1 0 0,1 1 1 0 0,0 0 0 0 0,-1-1 0 0 0,1 1 0 0 0,0 0-1 0 0,-1-1 1 0 0,0 0 0 0 0,-21 0 66 0 0,13 2-65 0 0,-10 0 22 0 0,0 1-1 0 0,0 0 0 0 0,-36 11 0 0 0,-55 25 43 0 0,80-26-47 0 0,-541 238 195 0 0,419-179-180 0 0,-1081 520 161 0 0,1177-565-192 0 0,25-12 2 0 0,1 1 0 0 0,-42 28 0 0 0,85-47-14 0 0,173-92-35 0 0,-60 28 20 0 0,109-50-41 0 0,187-97-96 0 0,-13-17-22 0 0,-377 212 168 0 0,-4 4-3 0 0,0-1 0 0 0,-1-2 1 0 0,-1-1-1 0 0,39-38 0 0 0,-63 56 17 0 0,0 0 0 0 0,0 0-1 0 0,0 0 1 0 0,0 0 0 0 0,-1 0 0 0 0,1 0 0 0 0,-1 0 0 0 0,1-1 0 0 0,-1 1 0 0 0,0 0 0 0 0,0-1 0 0 0,0 1 0 0 0,0-1 0 0 0,0 0-1 0 0,0-4 1 0 0,-1 7 1 0 0,0 0-1 0 0,0 0 0 0 0,0 0 0 0 0,0 0 1 0 0,0 0-1 0 0,0 0 0 0 0,0 0 1 0 0,0-1-1 0 0,0 1 0 0 0,0 0 0 0 0,0 0 1 0 0,0 0-1 0 0,0 0 0 0 0,0 0 1 0 0,0 0-1 0 0,0 0 0 0 0,0 0 0 0 0,-1 0 1 0 0,1-1-1 0 0,0 1 0 0 0,0 0 0 0 0,0 0 1 0 0,0 0-1 0 0,0 0 0 0 0,0 0 1 0 0,0 0-1 0 0,0 0 0 0 0,0 0 0 0 0,0 0 1 0 0,0 0-1 0 0,-1 0 0 0 0,1 0 0 0 0,0 0 1 0 0,0 0-1 0 0,0 0 0 0 0,0 0 1 0 0,0 0-1 0 0,0 0 0 0 0,0 0 0 0 0,0 0 1 0 0,0 0-1 0 0,-1 0 0 0 0,1 0 0 0 0,0 0 1 0 0,0 0-1 0 0,0 0 0 0 0,0 0 1 0 0,0 0-1 0 0,0 0 0 0 0,0 0 0 0 0,0 0 1 0 0,0 0-1 0 0,-1 0 0 0 0,1 0 0 0 0,0 0 1 0 0,-28 1 18 0 0,-1 2 1 0 0,1 1-1 0 0,-1 1 1 0 0,1 1-1 0 0,-27 10 1 0 0,-139 59 55 0 0,124-45-46 0 0,-1261 578 250 0 0,1258-570-275 0 0,118-52-25 0 0,312-162-81 0 0,-233 111 51 0 0,688-381-363 0 0,-776 424 394 0 0,95-59-60 0 0,-109 65 66 0 0,0 0-1 0 0,-2-2 0 0 0,28-28 1 0 0,-46 44 15 0 0,-1 1 1 0 0,1-1-1 0 0,-1 1 0 0 0,0-1 1 0 0,0 0-1 0 0,1 1 1 0 0,-1-1-1 0 0,0 0 0 0 0,-1 0 1 0 0,1 0-1 0 0,0 0 1 0 0,-1 0-1 0 0,1 0 1 0 0,-1 0-1 0 0,1-3 0 0 0,-6 3 29 0 0,-29 4 3 0 0,1 2 0 0 0,0 1 0 0 0,0 1 1 0 0,0 2-1 0 0,-52 19 0 0 0,-551 236 238 0 0,17 44-138 0 0,275-134-82 0 0,307-156-42 0 0,23-11-6 0 0,1 0 0 0 0,0 1 0 0 0,0 0 0 0 0,1 0 0 0 0,-16 14-1 0 0,28-19-3 0 0,6-1-1 0 0,10-3-1 0 0,40-16-5 0 0,-1-2 0 0 0,74-39 0 0 0,-60 26-1 0 0,853-434-303 0 0,-891 450 295 0 0,-12 7 1 0 0,1 0 0 0 0,-2-2 0 0 0,1 0 0 0 0,-2-2 0 0 0,30-27 0 0 0,-46 40 14 0 0,0 0 0 0 0,0 0 0 0 0,0-1 0 0 0,0 1 0 0 0,0-1 0 0 0,0 1 0 0 0,0-1 0 0 0,-1 1 0 0 0,1-1 0 0 0,-1 1 0 0 0,1-1 0 0 0,-1 1 0 0 0,1-1 0 0 0,-1 0 0 0 0,0 1 0 0 0,0-3 0 0 0,-6 3 6 0 0,-22 0 5 0 0,0 3 1 0 0,0 0-1 0 0,0 2 0 0 0,-34 8 0 0 0,-258 97 100 0 0,8 22 5 0 0,197-81-79 0 0,74-32-20 0 0,-302 133 90 0 0,122-41-53 0 0,194-95-42 0 0,21-10-9 0 0,9-2-2 0 0,3-3-1 0 0,0 1 0 0 0,0-1 0 0 0,-1 0 0 0 0,1 0 0 0 0,0-1 1 0 0,0 1-1 0 0,-1-1 0 0 0,10-3 0 0 0,54-20-10 0 0,-37 12 7 0 0,344-137-71 0 0,-6-19-24 0 0,-326 147 88 0 0,463-226-116 0 0,-496 241 124 0 0,0 1 0 0 0,-1-1-1 0 0,1 0 0 0 0,16-14 0 0 0,-27 20 5 0 0,1 0 0 0 0,-1 0 0 0 0,0 0 1 0 0,0 0-1 0 0,0 0 0 0 0,1 0 0 0 0,-1 0 0 0 0,0 0 0 0 0,0 0 0 0 0,0 0 0 0 0,0 0 0 0 0,0-1 1 0 0,1 1-1 0 0,-1 0 0 0 0,0 0 0 0 0,0 0 0 0 0,0 0 0 0 0,0 0 0 0 0,0 0 0 0 0,1-1 1 0 0,-1 1-1 0 0,0 0 0 0 0,0 0 0 0 0,0 0 0 0 0,0 0 0 0 0,0-1 0 0 0,0 1 0 0 0,0 0 0 0 0,0 0 1 0 0,0 0-1 0 0,0-1 0 0 0,0 1 0 0 0,0 0 0 0 0,0 0 0 0 0,0 0 0 0 0,0 0 0 0 0,0-1 1 0 0,0 1-1 0 0,0 0 0 0 0,0 0 0 0 0,0 0 0 0 0,0-1 0 0 0,0 1 0 0 0,0 0 0 0 0,0 0 0 0 0,0 0 1 0 0,0 0-1 0 0,-1-1 0 0 0,1 1 0 0 0,0 0 0 0 0,-12 0 12 0 0,9 0-11 0 0,-15 2 5 0 0,-1 2 0 0 0,0 0 0 0 0,1 0 0 0 0,-25 11 0 0 0,-77 37 26 0 0,76-32-18 0 0,-658 351 207 0 0,677-356-215 0 0,-88 55 20 0 0,98-60-21 0 0,2 1 0 0 0,-1 0 0 0 0,2 1 0 0 0,-1 0 0 0 0,-12 17 0 0 0,23-27-4 0 0,1 1-1 0 0,-1-1 1 0 0,1 0-1 0 0,0 1 1 0 0,0 0 0 0 0,0-1-1 0 0,0 1 1 0 0,0-1-1 0 0,0 1 1 0 0,1 0-1 0 0,-1 0 1 0 0,1-1 0 0 0,0 1-1 0 0,0 3 1 0 0,0-6-1 0 0,0 1 0 0 0,0-1 0 0 0,0 0 0 0 0,0 1 0 0 0,0-1 0 0 0,0 1 0 0 0,0-1 0 0 0,0 1 0 0 0,0-1 0 0 0,1 0 0 0 0,-1 1 0 0 0,0-1 0 0 0,0 1 0 0 0,0-1 0 0 0,1 0 0 0 0,-1 1 0 0 0,0-1 0 0 0,0 0 0 0 0,1 1 0 0 0,-1-1 0 0 0,0 0 0 0 0,0 1 0 0 0,1-1 0 0 0,-1 0 0 0 0,1 0 0 0 0,-1 1 0 0 0,0-1 0 0 0,1 0 0 0 0,15 2 0 0 0,-10-2 0 0 0,45 0-7 0 0,-1-3 0 0 0,-1-1 1 0 0,94-22-1 0 0,149-57-36 0 0,-218 60 35 0 0,113-35-30 0 0,577-170-68 0 0,-748 224 102 0 0,29-9-13 0 0,0 2 0 0 0,61-7 0 0 0,-105 18 16 0 0,1-1 0 0 0,0 1 0 0 0,-1 0 0 0 0,1-1 0 0 0,0 1 0 0 0,0 0 0 0 0,-1 0 0 0 0,1 0-1 0 0,0 1 1 0 0,-1-1 0 0 0,1 0 0 0 0,0 0 0 0 0,-1 1 0 0 0,3 0 0 0 0,-9 3 2 0 0,1 1-1 0 0,-1 0 0 0 0,0 0 0 0 0,0 0 0 0 0,0 0 0 0 0,-1-1 0 0 0,1 0 0 0 0,-8 4 0 0 0,-48 23 1 0 0,32-17 2 0 0,-459 207 112 0 0,-85 44 21 0 0,562-259-133 0 0,-61 35 19 0 0,66-34-12 0 0,14-4-12 0 0,19-7-7 0 0,1-5-5 0 0,42-19 0 0 0,-29 10 2 0 0,713-324-264 0 0,-11-32-27 0 0,-507 253 227 0 0,-150 78 55 0 0,140-77 36 0 0,-221 117-2 0 0,-4 2-7 0 0,0 1 0 0 0,1-1-1 0 0,-1 0 1 0 0,0 1 0 0 0,0-1 0 0 0,0 0 0 0 0,1 0 0 0 0,-1 0 0 0 0,0 1 0 0 0,0-1-1 0 0,-1 0 1 0 0,1-1 0 0 0,1-1 0 0 0,-24 3 114 0 0,-7 4-74 0 0,1 1-1 0 0,-1 1 1 0 0,1 1-1 0 0,-48 20 1 0 0,46-16-23 0 0,-64 22 39 0 0,2 4 0 0 0,-101 57 0 0 0,183-88-59 0 0,-23 14 8 0 0,31-19-10 0 0,1-1-1 0 0,0 1 1 0 0,0 1-1 0 0,-1-1 1 0 0,1 0-1 0 0,0 0 1 0 0,0 0-1 0 0,0 1 1 0 0,0-1-1 0 0,0 0 1 0 0,1 1-1 0 0,-1-1 1 0 0,0 1-1 0 0,1-1 1 0 0,-1 1-1 0 0,0-1 1 0 0,1 1-1 0 0,-1 2 1 0 0,25-4-30 0 0,-9-1 17 0 0,0-1 1 0 0,0-1-1 0 0,0 0 0 0 0,26-9 1 0 0,62-30-41 0 0,-65 26 31 0 0,35-15-19 0 0,680-309-216 0 0,-752 339 256 0 0,12-5-1 0 0,0-1 0 0 0,15-12 1 0 0,-28 19 0 0 0,0 0 0 0 0,0 0 0 0 0,0 0 0 0 0,0 0 0 0 0,0 0 0 0 0,0 0 0 0 0,0 0 1 0 0,0 0-1 0 0,0 0 0 0 0,0 0 0 0 0,-1 0 0 0 0,1 0 0 0 0,0 0 0 0 0,0 0 0 0 0,0 0 0 0 0,0 0 0 0 0,0 0 1 0 0,0 0-1 0 0,0 0 0 0 0,0 0 0 0 0,0 0 0 0 0,0 0 0 0 0,0 0 0 0 0,-1 0 0 0 0,1 0 0 0 0,0 0 0 0 0,0 0 1 0 0,0 0-1 0 0,0 0 0 0 0,0 0 0 0 0,0 0 0 0 0,0 0 0 0 0,0 0 0 0 0,0-1 0 0 0,0 1 0 0 0,0 0 0 0 0,0 0 1 0 0,0 0-1 0 0,0 0 0 0 0,0 0 0 0 0,0 0 0 0 0,0 0 0 0 0,0 0 0 0 0,0 0 0 0 0,0 0 0 0 0,0 0 0 0 0,0-1 1 0 0,0 1-1 0 0,0 0 0 0 0,0 0 0 0 0,0 0 0 0 0,0 0 0 0 0,0 0 0 0 0,0 0 0 0 0,0 0 0 0 0,0 0 0 0 0,0 0 1 0 0,0 0-1 0 0,0-1 0 0 0,0 1 0 0 0,0 0 0 0 0,0 0 0 0 0,0 0 0 0 0,0 0 0 0 0,-10 0 6 0 0,-22 6 8 0 0,0 1 0 0 0,1 2-1 0 0,0 1 1 0 0,-44 20-1 0 0,18-7 7 0 0,-55 20 24 0 0,-326 129 98 0 0,16 29-66 0 0,422-200-76 0 0,-17 7 0 0 0,0 2 1 0 0,-18 14 0 0 0,31-19-1 0 0,7-2 0 0 0,4-3-1 0 0,-1-1 0 0 0,1 0-1 0 0,0 0 1 0 0,0-1 0 0 0,-1 0 0 0 0,1 0 0 0 0,-1 0 0 0 0,1-1 0 0 0,10-7 0 0 0,-9 7-1 0 0,754-354-307 0 0,-727 340 292 0 0,72-35-37 0 0,-89 42 38 0 0,0-1 1 0 0,0-1-1 0 0,21-18 1 0 0,-39 29 15 0 0,1 1-1 0 0,0-1 0 0 0,0 0 0 0 0,0 0 1 0 0,0 0-1 0 0,0 1 0 0 0,-1-1 0 0 0,1 0 1 0 0,0 0-1 0 0,0 0 0 0 0,-1 0 0 0 0,1 0 1 0 0,-1 0-1 0 0,1-1 0 0 0,-1 1 0 0 0,1 0 1 0 0,-1 0-1 0 0,1 0 0 0 0,-1-2 0 0 0,-5 2 17 0 0,-13 1-2 0 0,-1 1 1 0 0,1 1-1 0 0,0 0 1 0 0,-1 1 0 0 0,-33 11-1 0 0,-631 263 262 0 0,245-48-194 0 0,142-67-46 0 0,-53 31 0 0 0,338-188-37 0 0,9-4 1 0 0,0 0 0 0 0,-1 0-1 0 0,1 0 1 0 0,0 0 0 0 0,0 0-1 0 0,0 1 1 0 0,0-1-1 0 0,0 1 1 0 0,1 0 0 0 0,-1-1-1 0 0,0 1 1 0 0,-1 3 0 0 0,2-4-4 0 0,6-1-2 0 0,7-1-1 0 0,0-1 1 0 0,0-1-1 0 0,0 0 1 0 0,0-1 0 0 0,0 0-1 0 0,0 0 1 0 0,14-9-1 0 0,-1 1-3 0 0,66-27-42 0 0,-2-5 1 0 0,110-72 0 0 0,-194 113 46 0 0,8-6-11 0 0,-1 0 0 0 0,15-14 0 0 0,-24 21 12 0 0,-1-1 0 0 0,0 1-1 0 0,1-1 1 0 0,-1 0-1 0 0,0 1 1 0 0,0-1-1 0 0,-1 0 1 0 0,1 0-1 0 0,-1-1 1 0 0,1 1 0 0 0,-1 0-1 0 0,0 0 1 0 0,0-1-1 0 0,0 1 1 0 0,0-7-1 0 0,-1 9 5 0 0,0 0-1 0 0,0 1 1 0 0,0-1-1 0 0,0 0 1 0 0,0 1-1 0 0,0-1 1 0 0,0 1-1 0 0,0-1 1 0 0,-1 0-1 0 0,1 1 1 0 0,0-1-1 0 0,0 0 1 0 0,-1 1-1 0 0,1-1 1 0 0,0 1-1 0 0,-1-1 1 0 0,1 1-1 0 0,-1-1 1 0 0,1 1-1 0 0,0-1 1 0 0,-1 1-1 0 0,1 0 1 0 0,-1-1-1 0 0,1 1 1 0 0,-1-1-1 0 0,0 1 1 0 0,1 0-1 0 0,-1 0 1 0 0,1-1-1 0 0,-2 1 1 0 0,-22-1-8 0 0,14 1 7 0 0,-43-1 17 0 0,0 3-1 0 0,0 3 1 0 0,-59 11 0 0 0,-545 170 105 0 0,268-68-101 0 0,-5-24 8 0 0,363-87-12 0 0,-1-3 0 0 0,-53 2 0 0 0,85-6-15 0 0,0-1 0 0 0,0 0 1 0 0,0 0-1 0 0,0 0 0 0 0,0 1 0 0 0,0-1 1 0 0,0 0-1 0 0,0 0 0 0 0,0 1 0 0 0,0-1 1 0 0,0 0-1 0 0,1 0 0 0 0,-1 1 0 0 0,0-1 1 0 0,0 0-1 0 0,1 0 0 0 0,-1 1 1 0 0,1-2-1 0 0,3-2-1 0 0,0 0 1 0 0,0 0-1 0 0,0 1 1 0 0,0-1 0 0 0,1 1-1 0 0,0 0 1 0 0,-1 0-1 0 0,1 0 1 0 0,10-3-1 0 0,-2 0-2 0 0,175-86-29 0 0,347-191-38 0 0,-517 273 68 0 0,-9 4 0 0 0,0 1 0 0 0,0-1 1 0 0,0 0-1 0 0,0-1 0 0 0,-1 0 0 0 0,0-1 1 0 0,7-8-1 0 0,-9 2-3 0 0,-12 8 1 0 0,-20 4 1 0 0,18 2 3 0 0,-9 1-1 0 0,1 1 0 0 0,0 0 1 0 0,0 1-1 0 0,0 1 0 0 0,-16 5 1 0 0,-77 34 19 0 0,92-36-14 0 0,-138 54 34 0 0,63-27-6 0 0,-135 72-1 0 0,221-103-34 0 0,5-2 1 0 0,-1-1 0 0 0,1 1 0 0 0,-1 0 0 0 0,0-1 0 0 0,1 1-1 0 0,0 0 1 0 0,-1 0 0 0 0,1 0 0 0 0,0 0 0 0 0,-1 0-1 0 0,1 0 1 0 0,0 1 0 0 0,0-1 0 0 0,0 0 0 0 0,0 1 0 0 0,0-1-1 0 0,0 0 1 0 0,-1 3 0 0 0,8-2-3 0 0,19-3 3 0 0,0-2 0 0 0,0 0 1 0 0,37-9-1 0 0,76-29 3 0 0,-80 22-3 0 0,381-122-88 0 0,-433 139 85 0 0,-2 1-1 0 0,-1 0 1 0 0,1-1 0 0 0,0 1 0 0 0,0-1-1 0 0,-1 1 1 0 0,1-1 0 0 0,-1 0-1 0 0,0-1 1 0 0,5-3 0 0 0,-8 6 3 0 0,0 0-1 0 0,0-1 1 0 0,-1 1 0 0 0,1 0 0 0 0,0 0-1 0 0,0-1 1 0 0,-1 1 0 0 0,1 0 0 0 0,0 0-1 0 0,-1 0 1 0 0,1-1 0 0 0,0 1 0 0 0,-1 0-1 0 0,1 0 1 0 0,0 0 0 0 0,-1 0 0 0 0,1 0-1 0 0,0 0 1 0 0,-1-1 0 0 0,1 1 0 0 0,0 0 0 0 0,-1 0-1 0 0,1 0 1 0 0,0 0 0 0 0,-1 0 0 0 0,1 0-1 0 0,0 1 1 0 0,-1-1 0 0 0,0 0 0 0 0,1 0-1 0 0,-34 1 3 0 0,1 2-1 0 0,-63 13 1 0 0,-68 27 29 0 0,64-15-3 0 0,-322 60 39 0 0,413-86-78 0 0,21-3 10 0 0,28-4 2 0 0,167-51 5 0 0,250-104 0 0 0,-448 157-6 0 0,11-7-1 0 0,-19 10 1 0 0,-1 0 0 0 0,0-1 0 0 0,0 1 0 0 0,0 0 0 0 0,0 0-1 0 0,0 0 1 0 0,0 0 0 0 0,-1-1 0 0 0,1 1 0 0 0,0 0 0 0 0,0 0 0 0 0,0 0 0 0 0,0 0 0 0 0,0 0-1 0 0,0-1 1 0 0,0 1 0 0 0,0 0 0 0 0,0 0 0 0 0,0 0 0 0 0,0 0 0 0 0,0 0 0 0 0,-1 0 0 0 0,1-1-1 0 0,0 1 1 0 0,0 0 0 0 0,0 0 0 0 0,0 0 0 0 0,0 0 0 0 0,0 0 0 0 0,-1 0 0 0 0,1 0 0 0 0,0 0-1 0 0,0 0 1 0 0,0 0 0 0 0,0 0 0 0 0,0 0 0 0 0,-1 0 0 0 0,1 0 0 0 0,0 0 0 0 0,0 0 0 0 0,0 0 0 0 0,0 0-1 0 0,-1 0 1 0 0,1 0 0 0 0,0 0 0 0 0,0 0 0 0 0,0 0 0 0 0,0 0 0 0 0,0 0 0 0 0,-1 0 0 0 0,1 0-1 0 0,0 0 1 0 0,0 0 0 0 0,0 0 0 0 0,0 0 0 0 0,0 1 0 0 0,-1-1-1 0 0,-27 1 1 0 0,0 3 0 0 0,0 0 0 0 0,-35 10 0 0 0,8-1 0 0 0,-71 14 4 0 0,-115 23-4 0 0,178-41 12 0 0,-117 4-1 0 0,180-13-11 0 0,0 0 0 0 0,0 0 0 0 0,0 0-1 0 0,0 0 1 0 0,-1-1 0 0 0,1 1 0 0 0,0 0 0 0 0,0 0-1 0 0,0 0 1 0 0,0 0 0 0 0,0 0 0 0 0,0-1 0 0 0,-1 1 0 0 0,1 0-1 0 0,0 0 1 0 0,0 0 0 0 0,0-1 0 0 0,0 1 0 0 0,0 0-1 0 0,0 0 1 0 0,0 0 0 0 0,0-1 0 0 0,0 1 0 0 0,0 0 0 0 0,0 0-1 0 0,0 0 1 0 0,0-1 0 0 0,0 1 0 0 0,0 0 0 0 0,0 0-1 0 0,0 0 1 0 0,0 0 0 0 0,0-1 0 0 0,0 1 0 0 0,0 0 0 0 0,1 0-1 0 0,-1 0 1 0 0,0-1 0 0 0,0 1 0 0 0,0 0 0 0 0,0 0-1 0 0,0 0 1 0 0,0 0 0 0 0,1 0 0 0 0,-1-1 0 0 0,0 1 0 0 0,0 0-1 0 0,0 0 1 0 0,0 0 0 0 0,1 0 0 0 0,-1 0 0 0 0,0 0-1 0 0,0 0 1 0 0,9-10-9 0 0,18-5 0 0 0,0 1 0 0 0,53-18 0 0 0,-34 14 11 0 0,-25 10-1 0 0,-15 7-1 0 0,-1-1 1 0 0,1 0-1 0 0,-1-1 1 0 0,1 1-1 0 0,-1-1 1 0 0,6-5-1 0 0,-10 8 0 0 0,-1 0 0 0 0,0 0 1 0 0,1-1-1 0 0,-1 1 0 0 0,1 0 0 0 0,-1-1 0 0 0,0 1 1 0 0,1 0-1 0 0,-1-1 0 0 0,0 1 0 0 0,0 0 0 0 0,1-1 0 0 0,-1 1 1 0 0,0-1-1 0 0,0 1 0 0 0,0-1 0 0 0,1 1 0 0 0,-1-1 0 0 0,0 1 1 0 0,0 0-1 0 0,0-1 0 0 0,0 0 0 0 0,-7-4 1 0 0,-21 4-2 0 0,24 1 1 0 0,-18 0-2 0 0,0 1 0 0 0,0 1 0 0 0,0 0 0 0 0,-26 8-1 0 0,24-5 0 0 0,-1-1-1 0 0,1-1 1 0 0,-40-1-1 0 0,-35 4 2 0 0,69-3 6 0 0,1-1 0 0 0,-1-1 0 0 0,-45-5 0 0 0,-41-19 7 0 0,68 13-10 0 0,-19-4 3 0 0,2 1-2 0 0,-102-33 0 0 0,159 43-2 0 0,-1-1 0 0 0,0 1 0 0 0,1-2 0 0 0,-1 1 0 0 0,1-1 0 0 0,1 0 0 0 0,-1-1 0 0 0,1 0 0 0 0,0 0 0 0 0,0-1 0 0 0,0 1 0 0 0,1-2 0 0 0,0 1 0 0 0,-6-11 0 0 0,2 1 1 0 0,-2 0 1 0 0,0 0-1 0 0,0 2 1 0 0,-16-16-1 0 0,9 11 1 0 0,-21-31 1 0 0,-41-58-3 0 0,63 89 10 0 0,-37-33 0 0 0,41 41-5 0 0,0 0-1 0 0,2 0 1 0 0,-1-1-1 0 0,2-1 1 0 0,0 0-1 0 0,0 0 0 0 0,-8-17 1 0 0,19 31-7 0 0,0-1 1 0 0,-1 1 0 0 0,1-1 0 0 0,-1 1-1 0 0,1-1 1 0 0,0 0 0 0 0,0 1 0 0 0,-1-1-1 0 0,1 1 1 0 0,0-1 0 0 0,0 0 0 0 0,0 1-1 0 0,0-1 1 0 0,-1 0 0 0 0,1 1-1 0 0,0-1 1 0 0,0 1 0 0 0,0-1 0 0 0,1 0-1 0 0,-1 1 1 0 0,0-1 0 0 0,0 0 0 0 0,0 1-1 0 0,0-1 1 0 0,1 0 0 0 0,-1 1-1 0 0,0-1 1 0 0,0 1 0 0 0,1-1 0 0 0,-1 1-1 0 0,1-1 1 0 0,-1 1 0 0 0,0-1 0 0 0,1 1-1 0 0,-1-1 1 0 0,1 1 0 0 0,-1-1 0 0 0,1 1-1 0 0,-1 0 1 0 0,1-1 0 0 0,-1 1-1 0 0,1 0 1 0 0,0-1 0 0 0,-1 1 0 0 0,1 0-1 0 0,-1 0 1 0 0,1 0 0 0 0,0 0 0 0 0,-1-1-1 0 0,1 1 1 0 0,0 0 0 0 0,-1 0-1 0 0,1 0 1 0 0,0 0 0 0 0,-1 0 0 0 0,1 1-1 0 0,0-1 1 0 0,3 0 1 0 0,0 0 0 0 0,0 1 0 0 0,0 0-1 0 0,0-1 1 0 0,-1 1 0 0 0,1 1 0 0 0,0-1 0 0 0,6 3-1 0 0,21 19 5 0 0,0 1 0 0 0,-1 2-1 0 0,43 47 1 0 0,-23-23-3 0 0,213 209 3 0 0,-146-138-4 0 0,-99-100 0 0 0,-1 1 0 0 0,-1 0 0 0 0,-2 1 0 0 0,15 29 0 0 0,-24-39 0 0 0,1 1 0 0 0,-2 0 0 0 0,4 18 0 0 0,-10-44 0 0 0,2 8 0 0 0,-1 0 0 0 0,1 0 0 0 0,-1 0 0 0 0,0 0 0 0 0,0 0 0 0 0,-3-4 0 0 0,-16-27 0 0 0,-1 1 0 0 0,-3 1 0 0 0,0 1 0 0 0,-37-38 0 0 0,-84-110 3 0 0,-1-45 6 0 0,130 201-11 0 0,-34-41 0 0 0,29 39 2 0 0,62 55-92 0 0,34 20 80 0 0,100 85 0 0 0,-147-110 12 0 0,36 41 0 0 0,-53-53 0 0 0,-1 2 0 0 0,0-1 0 0 0,-1 1-1 0 0,0 1 1 0 0,10 24 0 0 0,-16-30 2 0 0,0 0-1 0 0,0 0 1 0 0,-1 0-1 0 0,0 0 1 0 0,-1 1 0 0 0,0-1-1 0 0,0 1 1 0 0,-1-1-1 0 0,-2 18 1 0 0,2-26-1 0 0,-1 0 0 0 0,1-1 0 0 0,0 1 0 0 0,-1 0 0 0 0,1 0 0 0 0,-1-1 1 0 0,0 1-1 0 0,1 0 0 0 0,-1-1 0 0 0,0 1 0 0 0,1-1 0 0 0,-1 1 0 0 0,0-1 0 0 0,1 1 0 0 0,-1-1 0 0 0,0 1 0 0 0,0-1 0 0 0,0 0 0 0 0,0 1 0 0 0,1-1 0 0 0,-1 0 0 0 0,0 0 0 0 0,0 0 1 0 0,0 1-1 0 0,0-1 0 0 0,-1 0 0 0 0,-28-1 16 0 0,20 1-14 0 0,3-1 0 0 0,1 1 0 0 0,-1-1 0 0 0,1-1 0 0 0,-1 0 0 0 0,1 1-1 0 0,0-2 1 0 0,-1 1 0 0 0,1-1 0 0 0,0 0 0 0 0,-8-6-1 0 0,-9-6 1 0 0,-24-23-1 0 0,32 25-1 0 0,-178-155-82 0 0,174 154 77 0 0,-1 0 0 0 0,0 1 0 0 0,-1 1 0 0 0,-1 1-1 0 0,0 1 1 0 0,0 1 0 0 0,-1 1 0 0 0,0 1 0 0 0,-1 1 0 0 0,-34-4 0 0 0,33 5 2 0 0,9 2 2 0 0,-1 0 1 0 0,-19 0 0 0 0,34 29 0 0 0,-2 6-2 0 0,-2 13 0 0 0,1 1 1 0 0,2-1-1 0 0,4 53 0 0 0,2-84 7 0 0,-1 0 1 0 0,2 0-1 0 0,0 0 0 0 0,10 24 0 0 0,31 51 19 0 0,-21-47-33 0 0,3 0 1 0 0,1-2 0 0 0,2-1-1 0 0,2-2 1 0 0,1-1 0 0 0,56 48-1 0 0,-61-62 1 0 0,-15-12 9 0 0,0 1 0 0 0,0 0 1 0 0,-1 0-1 0 0,14 18 0 0 0,-26-28-2 0 0,1 1 1 0 0,0-1-1 0 0,0 1 1 0 0,0-1 0 0 0,0 1-1 0 0,-1-1 1 0 0,1 1-1 0 0,-1-1 1 0 0,1 1-1 0 0,-1-1 1 0 0,0 1 0 0 0,1 2-1 0 0,-2-3 0 0 0,0-1 0 0 0,1 0 0 0 0,-1 1 0 0 0,0-1 0 0 0,0 1 0 0 0,0-1 0 0 0,1 0 0 0 0,-1 0 0 0 0,0 1 0 0 0,0-1 0 0 0,0 0 0 0 0,0 0 0 0 0,0 0 1 0 0,1 0-1 0 0,-1 0 0 0 0,0 0 0 0 0,0 0 0 0 0,0 0 0 0 0,-1-1 0 0 0,1 1 0 0 0,-3 0 0 0 0,1-1 0 0 0,0 1 0 0 0,0-1 0 0 0,0 0 0 0 0,0 0 0 0 0,0 0 0 0 0,0 0 0 0 0,0-1 0 0 0,0 1 0 0 0,1-1 0 0 0,-1 1 0 0 0,0-1 0 0 0,1 0 0 0 0,-1 0 0 0 0,1 0 0 0 0,-2-3 0 0 0,-7-7 0 0 0,1 0 0 0 0,-9-14 0 0 0,5 5-1 0 0,-82-119-14 0 0,6 9-30 0 0,-72-74-27 0 0,112 148 68 0 0,-83-73 1 0 0,126 122 8 0 0,12 7 2 0 0,14 9-3 0 0,-6 3-3 0 0,-1 1 0 0 0,0 1 0 0 0,0 0 0 0 0,-2 0 1 0 0,10 16-1 0 0,42 78 23 0 0,-15-24-11 0 0,13 9 0 0 0,107 125-1 0 0,92 67 29 0 0,32 40-15 0 0,-287-320-26 0 0,9 16 0 0 0,-14-20 0 0 0,0 0 0 0 0,0 0 0 0 0,0 0 0 0 0,0 0 0 0 0,1 0 0 0 0,-1 0 0 0 0,0 0 0 0 0,0 0 0 0 0,0-1 0 0 0,0 1 0 0 0,1 0 0 0 0,-1 0 0 0 0,0-1 0 0 0,0 1 0 0 0,-1-1 0 0 0,-24-18 0 0 0,2-1 0 0 0,0-1 0 0 0,-33-37 0 0 0,30 30 0 0 0,-169-195-5 0 0,93 102 2 0 0,6 2-13 0 0,97 119 16 0 0,0 0 0 0 0,0 0 0 0 0,-1 0 0 0 0,1 0-1 0 0,0-1 1 0 0,0 1 0 0 0,0 0 0 0 0,-1 0-1 0 0,1-1 1 0 0,0 1 0 0 0,0 0 0 0 0,0 0-1 0 0,0 0 1 0 0,0-1 0 0 0,-1 1 0 0 0,1 0 0 0 0,0-1-1 0 0,0 1 1 0 0,0 0 0 0 0,0 0 0 0 0,0-1-1 0 0,0 1 1 0 0,0 0 0 0 0,0 0 0 0 0,0-1-1 0 0,0 1 1 0 0,0 0 0 0 0,0-1 0 0 0,0 1 0 0 0,0 0-1 0 0,1 0 1 0 0,-1-1 0 0 0,0 1 0 0 0,10 0-2 0 0,14 9 3 0 0,19 22 2 0 0,-2 1 1 0 0,61 60-1 0 0,-27-21 3 0 0,167 138 6 0 0,16-19-12 0 0,-210-159-2 0 0,70 42-16 0 0,-213-147 12 0 0,11 6 12 0 0,-24-4 7 0 0,91 62-13 0 0,-1 1-1 0 0,0 1 1 0 0,-1 0-1 0 0,-27-7 1 0 0,13 12-30 0 0,25 3 9 0 0,9 18-19 0 0,1-15 39 0 0,0 0 1 0 0,-1 0 0 0 0,1 1 0 0 0,1-1-1 0 0,-1-1 1 0 0,0 1 0 0 0,1 0 0 0 0,-1 0-1 0 0,1-1 1 0 0,5 4 0 0 0,34 21 22 0 0,-38-25-21 0 0,29 15 8 0 0,1-1 0 0 0,1-1 0 0 0,0-3 0 0 0,0 0-1 0 0,1-3 1 0 0,1-1 0 0 0,54 5 0 0 0,269-2-50 0 0,-251-12 23 0 0,695-52-65 0 0,-722 44 74 0 0,117-3-73 0 0,-243 18 120 0 0,-81 21 0 0 0,66-12-8 0 0,-281 61 94 0 0,367-84-122 0 0,48-22 0 0 0,-17 6-2 0 0,208-72-22 0 0,135-55-92 0 0,-383 143 107 0 0,-5 3-1 0 0,1 0 0 0 0,-2-1 0 0 0,1-1 0 0 0,0 0 0 0 0,-1-1 0 0 0,20-17-1 0 0,-30 24 8 0 0,-1 0 0 0 0,0 0 0 0 0,0-1-1 0 0,0 1 1 0 0,0 0 0 0 0,0-1 0 0 0,0 1-1 0 0,0 0 1 0 0,0-1 0 0 0,-1 1 0 0 0,1-1-1 0 0,0 0 1 0 0,-1 1 0 0 0,1-3 0 0 0,-1 3 0 0 0,0 1 1 0 0,0-1 0 0 0,0 1 0 0 0,0-1-1 0 0,-1 1 1 0 0,1-1 0 0 0,0 1-1 0 0,0-1 1 0 0,-1 1 0 0 0,1-1 0 0 0,0 1-1 0 0,0-1 1 0 0,-1 1 0 0 0,1-1-1 0 0,-1 1 1 0 0,1 0 0 0 0,0-1-1 0 0,-1 1 1 0 0,1-1 0 0 0,-1 1 0 0 0,1 0-1 0 0,-1 0 1 0 0,1-1 0 0 0,-1 1-1 0 0,1 0 1 0 0,-1 0 0 0 0,0-1 0 0 0,-6 0 1 0 0,1-1 1 0 0,-1 1 0 0 0,0 1 0 0 0,1-1-1 0 0,-10 2 1 0 0,11-1 1 0 0,-64 1 16 0 0,1 3 1 0 0,1 4-1 0 0,-70 16 0 0 0,-509 138 103 0 0,-73 16-32 0 0,700-174-88 0 0,-20 5 8 0 0,0-2 0 0 0,-72 4 0 0 0,111-11-10 0 0,0 1 0 0 0,0-1 0 0 0,0 0 0 0 0,0 0 0 0 0,0 0 0 0 0,-1 0 0 0 0,1 0 0 0 0,0 0 0 0 0,0 0 0 0 0,0 0 0 0 0,0 0 0 0 0,0 0 0 0 0,-1 0 0 0 0,1 0 0 0 0,0 0 0 0 0,0 0 0 0 0,0 0 0 0 0,0 0 0 0 0,0 0 0 0 0,0 0 0 0 0,-1 0 0 0 0,1 0 0 0 0,0 0 0 0 0,0 0 0 0 0,0 0 0 0 0,0-1 0 0 0,0 1 0 0 0,0 0 0 0 0,-1 0 0 0 0,1 0 0 0 0,0 0 0 0 0,0 0 0 0 0,0 0 0 0 0,0 0 0 0 0,0 0 0 0 0,0 0 0 0 0,0-1 0 0 0,0 1 0 0 0,0 0 0 0 0,0 0 0 0 0,0 0 0 0 0,-1 0 0 0 0,1 0 0 0 0,0 0 0 0 0,0-1 0 0 0,0 1 0 0 0,0 0 0 0 0,0 0 0 0 0,0 0 0 0 0,0 0 0 0 0,0 0 0 0 0,0-1 0 0 0,0 1 0 0 0,0 0 0 0 0,0 0 0 0 0,0 0 0 0 0,0 0 0 0 0,1 0 0 0 0,4-7 0 0 0,-4 7 0 0 0,10-9 0 0 0,2 1 0 0 0,-1 0 0 0 0,1 1 0 0 0,0 0 0 0 0,0 1 0 0 0,23-7 0 0 0,9-5 0 0 0,320-128-15 0 0,-39 16-19 0 0,-12-18-12 0 0,-305 143 44 0 0,-4 3 2 0 0,-1 0-1 0 0,0 0 1 0 0,0-1-1 0 0,0 0 1 0 0,0 1 0 0 0,0-1-1 0 0,-1-1 1 0 0,5-3-1 0 0,-8 7 1 0 0,0 0 0 0 0,-1 0 0 0 0,1 0 0 0 0,0 0 0 0 0,0 0 0 0 0,-1 0 0 0 0,1 0 0 0 0,0 0 0 0 0,0 0 0 0 0,-1 0 0 0 0,1 0 0 0 0,0 0-1 0 0,0 0 1 0 0,0 0 0 0 0,-1 0 0 0 0,1 0 0 0 0,0 0 0 0 0,0-1 0 0 0,-1 1 0 0 0,1 0 0 0 0,0 0 0 0 0,0 0 0 0 0,0 0 0 0 0,0 0 0 0 0,-1 0 0 0 0,1-1 0 0 0,0 1 0 0 0,0 0 0 0 0,0 0 0 0 0,0 0 0 0 0,-1-1 0 0 0,1 1-1 0 0,0 0 1 0 0,0 0 0 0 0,0 0 0 0 0,0-1 0 0 0,0 1 0 0 0,0 0 0 0 0,0 0 0 0 0,0-1 0 0 0,0 1 0 0 0,0 0 0 0 0,0 0 0 0 0,0-1 0 0 0,0 1 0 0 0,0 0 0 0 0,0 0 0 0 0,0 0 0 0 0,0-1 0 0 0,0 1 0 0 0,0 0 0 0 0,0 0 0 0 0,0-1-1 0 0,0 1 1 0 0,0 0 0 0 0,1 0 0 0 0,-1 0 0 0 0,0-1 0 0 0,0 1 0 0 0,0 0 0 0 0,0 0 0 0 0,0 0 0 0 0,1-1 0 0 0,-2 1 0 0 0,-17 1 3 0 0,-1 1 1 0 0,1 0-1 0 0,0 1 1 0 0,-21 7 0 0 0,-74 28 25 0 0,71-23-20 0 0,37-13-8 0 0,-256 93 47 0 0,8 20-19 0 0,241-109-28 0 0,-3 2-1 0 0,1 0-1 0 0,-17 12 1 0 0,29-18 0 0 0,-1 0-1 0 0,1-1 1 0 0,0 1 0 0 0,0 1-1 0 0,0-1 1 0 0,0 0 0 0 0,0 0 0 0 0,0 1-1 0 0,0-1 1 0 0,1 1 0 0 0,-1 0-1 0 0,1-1 1 0 0,-1 1 0 0 0,1 0 0 0 0,0 0-1 0 0,1 0 1 0 0,-1 0 0 0 0,0 4-1 0 0,0-5 1 0 0,1-1 0 0 0,0 1 0 0 0,0-1 0 0 0,-1 1 0 0 0,1-1 0 0 0,1 1 0 0 0,-1-1 0 0 0,0 1-1 0 0,0-1 1 0 0,0 1 0 0 0,1-1 0 0 0,-1 1 0 0 0,1-1 0 0 0,-1 1 0 0 0,1-1 0 0 0,0 0-1 0 0,-1 1 1 0 0,1-1 0 0 0,0 0 0 0 0,0 0 0 0 0,0 1 0 0 0,0-1 0 0 0,0 0 0 0 0,0 0 0 0 0,0 0-1 0 0,0 0 1 0 0,1 0 0 0 0,-1-1 0 0 0,0 1 0 0 0,0 0 0 0 0,1-1 0 0 0,-1 1 0 0 0,1 0-1 0 0,-1-1 1 0 0,0 0 0 0 0,1 1 0 0 0,-1-1 0 0 0,1 0 0 0 0,2 1 0 0 0,26 4-2 0 0,1 0 0 0 0,-1-2-1 0 0,1-2 1 0 0,39-2 0 0 0,-18 0 1 0 0,75 0 5 0 0,140-18 0 0 0,-44-14 0 0 0,149-18-4 0 0,0 27 3 0 0,-372 24-3 0 0,1 0 0 0 0,-1 0 0 0 0,1-1 0 0 0,0 1 0 0 0,-1 0 0 0 0,1 0 0 0 0,-1 0 1 0 0,1 0-1 0 0,-1 0 0 0 0,1 0 0 0 0,-1 0 0 0 0,1 0 0 0 0,-1 0 0 0 0,1 1 0 0 0,0-1 0 0 0,-1 0 0 0 0,1 0 0 0 0,-1 0 0 0 0,1 1 0 0 0,-1-1 0 0 0,1 0 0 0 0,-1 0 0 0 0,0 1 0 0 0,1-1 0 0 0,-1 0 1 0 0,1 1-1 0 0,-1-1 0 0 0,0 1 0 0 0,1-1 0 0 0,-1 1 0 0 0,0-1 0 0 0,1 0 0 0 0,-1 1 0 0 0,0-1 0 0 0,0 1 0 0 0,1-1 0 0 0,-1 1 0 0 0,0 0 0 0 0,0-1 0 0 0,0 1 0 0 0,0-1 0 0 0,0 1 0 0 0,0-1 1 0 0,0 1-1 0 0,0-1 0 0 0,0 1 0 0 0,0-1 0 0 0,0 1 0 0 0,0 0 0 0 0,0 0 0 0 0,-1 1 0 0 0,0 0 0 0 0,0 0 0 0 0,0 0 1 0 0,-1 0-1 0 0,1-1 0 0 0,0 1 0 0 0,-1 0 0 0 0,1 0 0 0 0,-1-1 0 0 0,0 1 0 0 0,1-1 1 0 0,-4 2-1 0 0,-28 14 3 0 0,0-1 1 0 0,0-2 0 0 0,-66 17-1 0 0,43-14 2 0 0,-54 19 6 0 0,-456 159 55 0 0,555-191-65 0 0,6-3 0 0 0,1 1-1 0 0,-1-1 1 0 0,0 1-1 0 0,0 1 1 0 0,1-1-1 0 0,-1 0 1 0 0,1 1-1 0 0,0 0 1 0 0,0 0-1 0 0,0 1 1 0 0,-6 5-1 0 0,10-8 0 0 0,0-1 0 0 0,0 0 0 0 0,0 0 0 0 0,0 1 0 0 0,0-1 0 0 0,0 0 0 0 0,0 0 0 0 0,0 1 0 0 0,0-1 0 0 0,0 0 0 0 0,0 0 0 0 0,0 1 0 0 0,0-1-1 0 0,0 0 1 0 0,0 0 0 0 0,0 1 0 0 0,0-1 0 0 0,0 0 0 0 0,0 0 0 0 0,0 0 0 0 0,0 1 0 0 0,0-1 0 0 0,1 0 0 0 0,-1 0 0 0 0,0 1 0 0 0,0-1 0 0 0,0 0 0 0 0,0 0 0 0 0,1 0 0 0 0,-1 0 0 0 0,0 1 0 0 0,0-1 0 0 0,0 0 0 0 0,1 0 0 0 0,-1 0 0 0 0,0 0-1 0 0,0 0 1 0 0,1 0 0 0 0,-1 0 0 0 0,0 0 0 0 0,0 0 0 0 0,1 1 0 0 0,-1-1 0 0 0,0 0 0 0 0,0 0 0 0 0,1 0 0 0 0,-1 0 0 0 0,0 0 0 0 0,0 0 0 0 0,1-1 0 0 0,-1 1 0 0 0,20 0-2 0 0,-14 0 2 0 0,17-2-1 0 0,0-1 1 0 0,0 0-1 0 0,-1-2 0 0 0,1-1 0 0 0,24-10 1 0 0,-3 2-3 0 0,50-15 1 0 0,201-57-12 0 0,3 22-31 0 0,-251 60 26 0 0,-45 4 10 0 0,-8 5 8 0 0,-1-1 0 0 0,1 1 0 0 0,-1-1-1 0 0,0 0 1 0 0,0-1 0 0 0,0 0 0 0 0,-1 0 0 0 0,-12 3-1 0 0,-4 2 2 0 0,-295 99 25 0 0,31-11 2 0 0,206-69-13 0 0,-71 28 12 0 0,147-51-21 0 0,6-2-3 0 0,14 0-1 0 0,24-5-5 0 0,165-42-3 0 0,-125 25 5 0 0,300-66-41 0 0,-365 84 33 0 0,-81 15 28 0 0,-107 36 0 0 0,78-20-10 0 0,62-19-9 0 0,-494 117 16 0 0,492-120-11 0 0,28-4-1 0 0,24-4-2 0 0,17-5-1 0 0,-1-2-1 0 0,61-21 1 0 0,-32 8-11 0 0,-37 14 4 0 0,-10 4-1 0 0,-1-1 0 0 0,1 0 1 0 0,-1-1-1 0 0,0 0 1 0 0,19-12-1 0 0,-30 16 6 0 0,0 1 1 0 0,0-1-1 0 0,0 1 0 0 0,-1-1 0 0 0,1 0 0 0 0,0 1 1 0 0,0-1-1 0 0,-1 0 0 0 0,1 0 0 0 0,-1 1 1 0 0,1-1-1 0 0,-1 0 0 0 0,1 0 0 0 0,-1 0 1 0 0,1 0-1 0 0,-1 1 0 0 0,0-1 0 0 0,1 0 1 0 0,-1 0-1 0 0,0-1 0 0 0,0 1 1 0 0,0 1 0 0 0,0-1 1 0 0,-1 0-1 0 0,1 1 0 0 0,0-1 0 0 0,-1 1 0 0 0,1-1 1 0 0,0 1-1 0 0,-1-1 0 0 0,1 1 0 0 0,-1-1 0 0 0,1 1 1 0 0,-1 0-1 0 0,1-1 0 0 0,-1 1 0 0 0,1 0 1 0 0,-1-1-1 0 0,1 1 0 0 0,-1 0 0 0 0,0 0 0 0 0,1-1 1 0 0,-2 1-1 0 0,-4-2 0 0 0,-1 1 0 0 0,0-1-1 0 0,-14 1 1 0 0,18 0 2 0 0,-448-5 23 0 0,272 8 11 0 0,168-2-33 0 0,-1 0 2 0 0,-1 0 0 0 0,1 0-1 0 0,0-1 1 0 0,0-1 0 0 0,0 0-1 0 0,-21-6 1 0 0,32 7-4 0 0,-1 0 1 0 0,1 1-1 0 0,0-1 0 0 0,0 0 0 0 0,-1 0 1 0 0,1 1-1 0 0,0-1 0 0 0,0 0 0 0 0,0 0 1 0 0,0 0-1 0 0,0 0 0 0 0,0-1 0 0 0,0 1 1 0 0,1 0-1 0 0,-1 0 0 0 0,0-1 0 0 0,1 1 1 0 0,-1 0-1 0 0,1 0 0 0 0,-1-1 0 0 0,1 1 1 0 0,0-1-1 0 0,-1 1 0 0 0,1 0 1 0 0,0-1-1 0 0,0-2 0 0 0,0 2 0 0 0,0 0 0 0 0,0 0 0 0 0,1-1 0 0 0,-1 1-1 0 0,1 0 1 0 0,-1 0 0 0 0,1 0 0 0 0,0 0 0 0 0,0 0 0 0 0,0 0 0 0 0,0 0 0 0 0,0 0-1 0 0,0 1 1 0 0,1-1 0 0 0,-1 0 0 0 0,0 0 0 0 0,1 1 0 0 0,2-2 0 0 0,11-8-3 0 0,0 1-1 0 0,1 1 1 0 0,0 0 0 0 0,24-8 0 0 0,75-23-23 0 0,-76 28 20 0 0,129-36-26 0 0,-158 44 36 0 0,-10 1 2 0 0,-18 4-1 0 0,-14 7-1 0 0,1 1 0 0 0,1 2 0 0 0,0 1 1 0 0,-38 22-1 0 0,47-24 4 0 0,10-5-3 0 0,-38 22 14 0 0,46-25-17 0 0,-1 0 0 0 0,1 1 0 0 0,0-1 1 0 0,0 1-1 0 0,0 0 0 0 0,0 0 0 0 0,1 0 1 0 0,-1 0-1 0 0,1 0 0 0 0,-4 7 0 0 0,5-10-1 0 0,1 1-1 0 0,-1 0 0 0 0,1 0 0 0 0,-1 0 0 0 0,1 0 1 0 0,-1 0-1 0 0,1 0 0 0 0,0 1 0 0 0,-1-1 0 0 0,1 0 0 0 0,0 0 1 0 0,0 0-1 0 0,0 0 0 0 0,0 0 0 0 0,0 0 0 0 0,0 0 1 0 0,0 1-1 0 0,0-1 0 0 0,0 0 0 0 0,1 0 0 0 0,-1 0 0 0 0,0 0 1 0 0,1 0-1 0 0,-1 0 0 0 0,1 0 0 0 0,-1 0 0 0 0,1 0 1 0 0,-1 0-1 0 0,1 0 0 0 0,0 0 0 0 0,0 0 0 0 0,-1-1 0 0 0,1 1 1 0 0,0 0-1 0 0,0 0 0 0 0,0-1 0 0 0,0 1 0 0 0,0-1 1 0 0,0 1-1 0 0,0 0 0 0 0,0-1 0 0 0,0 0 0 0 0,0 1 1 0 0,1-1-1 0 0,6 2-1 0 0,0-1 1 0 0,0 0 0 0 0,0 0 0 0 0,-1-1-1 0 0,11-1 1 0 0,-6 1 1 0 0,26 0 0 0 0,42 1-16 0 0,0-4 0 0 0,86-14 0 0 0,303-75-26 0 0,189-30 31 0 0,-589 114 14 0 0,89-2-1 0 0,-158 11-2 0 0,0-1-1 0 0,0 1 0 0 0,0 0 0 0 0,0-1 0 0 0,0 1 0 0 0,0-1 0 0 0,0 1 0 0 0,0-1 1 0 0,0 1-1 0 0,0-1 0 0 0,0 1 0 0 0,-1-1 0 0 0,1 1 0 0 0,0-1 0 0 0,0 1 0 0 0,-1-1 0 0 0,1 0 1 0 0,0 1-1 0 0,0-1 0 0 0,-1 1 0 0 0,1-1 0 0 0,0 0 0 0 0,-1 1 0 0 0,1-1 0 0 0,-1 0 1 0 0,1 1-1 0 0,-1-1 0 0 0,-23 15 4 0 0,-1-2-1 0 0,0-1 1 0 0,0 0 0 0 0,-30 7 0 0 0,22-7 1 0 0,8-3 7 0 0,1 2 0 0 0,-1 0 0 0 0,-22 15 0 0 0,47-26-11 0 0,-1 0 0 0 0,0 1 0 0 0,1-1 0 0 0,-1 0 0 0 0,0 1 0 0 0,1-1 0 0 0,-1 1 0 0 0,1-1 0 0 0,-1 1 0 0 0,1-1 0 0 0,-1 1 0 0 0,1-1 0 0 0,0 1 0 0 0,-1-1 0 0 0,1 1 0 0 0,-1 0 0 0 0,1-1 0 0 0,0 1 0 0 0,0 0 0 0 0,-1 0 0 0 0,1 0 0 0 0,1-1-1 0 0,-1 0 1 0 0,0 1-1 0 0,1-1 0 0 0,-1 0 1 0 0,0 0-1 0 0,1 1 1 0 0,-1-1-1 0 0,0 0 1 0 0,1 0-1 0 0,-1 1 0 0 0,1-1 1 0 0,-1 0-1 0 0,0 0 1 0 0,1 0-1 0 0,-1 0 1 0 0,1 1-1 0 0,-1-1 0 0 0,1 0 1 0 0,-1 0-1 0 0,0 0 1 0 0,1 0-1 0 0,0 0 1 0 0,37-2-5 0 0,-32 2 0 0 0,14-3-4 0 0,0 0 0 0 0,0-1 1 0 0,38-14-1 0 0,58-29-14 0 0,-77 30 15 0 0,185-86-47 0 0,230-142 0 0 0,-198 75 12 0 0,-221 143 51 0 0,-1-2 0 0 0,-2-1 0 0 0,-1-1 1 0 0,52-68-1 0 0,-80 95-4 0 0,0-1-1 0 0,0 1 1 0 0,0-1 0 0 0,-1 0 0 0 0,1 0 0 0 0,-1 0-1 0 0,0 0 1 0 0,-1 0 0 0 0,1 0 0 0 0,-1-1 0 0 0,0 1-1 0 0,0 0 1 0 0,-1-7 0 0 0,-12 28-4 0 0,-310 464 10 0 0,320-477-11 0 0,-3 3-1 0 0,1 0 0 0 0,0 0 1 0 0,0 1-1 0 0,0-1 0 0 0,1 1 1 0 0,0 0-1 0 0,0 0 0 0 0,1 0 1 0 0,0 0-1 0 0,-2 14 0 0 0,15-20-4 0 0,-7-1 3 0 0,1-1 1 0 0,0 0-1 0 0,-1 0 0 0 0,1 0 0 0 0,0 0 0 0 0,-1-1 0 0 0,1 0 0 0 0,-1 0 0 0 0,8-5 0 0 0,40-29-16 0 0,-35 23 11 0 0,22-17-20 0 0,-2-1-1 0 0,-1-2 1 0 0,-1-1-1 0 0,38-50 0 0 0,-68 79 25 0 0,-2 0 0 0 0,1 0 0 0 0,-1 0 0 0 0,1-1 0 0 0,-1 1 0 0 0,-1-1-1 0 0,1 0 1 0 0,-1 0 0 0 0,0 0 0 0 0,-1 0 0 0 0,1 0 0 0 0,-1 0 0 0 0,1-9-1 0 0,-2 15 4 0 0,0 0 0 0 0,0-1 0 0 0,-1 1 0 0 0,1-1 0 0 0,0 1 0 0 0,0 0 0 0 0,0-1 0 0 0,0 1 0 0 0,0 0 0 0 0,0-1 1 0 0,0 1-1 0 0,-1 0 0 0 0,1-1 0 0 0,0 1 0 0 0,0 0 0 0 0,0 0 0 0 0,-1-1 0 0 0,1 1 0 0 0,0 0 0 0 0,0-1 0 0 0,-1 1 0 0 0,1 0 0 0 0,0 0 0 0 0,-1 0 0 0 0,1-1 0 0 0,0 1 0 0 0,-1 0 0 0 0,1 0 0 0 0,0 0 0 0 0,-1 0 0 0 0,1 0 0 0 0,0 0 0 0 0,-1-1 0 0 0,-15 1 5 0 0,8 1-2 0 0,-7 0 3 0 0,0 0-1 0 0,0 1 1 0 0,0 1 0 0 0,1 0-1 0 0,-1 1 1 0 0,1 1 0 0 0,-15 6-1 0 0,-96 54 33 0 0,107-55-30 0 0,-414 270 99 0 0,321-203-96 0 0,41-31-10 0 0,-2-3-1 0 0,-1-4 0 0 0,-3-2 0 0 0,0-4 0 0 0,-3-3 1 0 0,-149 35-1 0 0,-211 2-21 0 0,-5-36 9 0 0,175-15 16 0 0,-414 6-11 0 0,680-22 7 0 0,1 0 0 0 0,-1 1 0 0 0,1-1 0 0 0,-1-1 0 0 0,1 1 0 0 0,-1 0 0 0 0,1-1 0 0 0,-1 1 0 0 0,-2-2 0 0 0,4 2 0 0 0,0-1 0 0 0,1 0 0 0 0,-1 1 0 0 0,0-1 0 0 0,1 0 0 0 0,-1 0 0 0 0,1 1 0 0 0,-1-1 0 0 0,1 0 0 0 0,-1 0-1 0 0,1 0 1 0 0,0 0 0 0 0,-1 0 0 0 0,1 1 0 0 0,0-1 0 0 0,0 0 0 0 0,0 0 0 0 0,0 0 0 0 0,0 0 0 0 0,0 0 0 0 0,0 0 0 0 0,0 0 0 0 0,0-1 0 0 0,0 1 0 0 0,0 0 0 0 0,0 0-1 0 0,1-1 1 0 0,-1 1 0 0 0,0 0 0 0 0,1 0 0 0 0,-1 0-1 0 0,1 0 1 0 0,-1 0 0 0 0,1 0 0 0 0,-1 0 0 0 0,1 0-1 0 0,0 0 1 0 0,0 0 0 0 0,-1 0 0 0 0,1 1-1 0 0,0-1 1 0 0,0 0 0 0 0,0 0 0 0 0,0 1 0 0 0,0-1-1 0 0,1 0 1 0 0,28-11-7 0 0,-23 10 3 0 0,167-52-103 0 0,353-60 0 0 0,191 34-15 0 0,-685 77 121 0 0,64-4 5 0 0,102-23 1 0 0,-198 30-5 0 0,0 0 1 0 0,1 0-1 0 0,-1-1 0 0 0,1 1 0 0 0,-1 0 1 0 0,1-1-1 0 0,-1 1 0 0 0,1-1 1 0 0,-1 1-1 0 0,1-1 0 0 0,-1 1 0 0 0,0-1 1 0 0,1 0-1 0 0,-1 0 0 0 0,0 0 0 0 0,0 0 1 0 0,0 0-1 0 0,0 0 0 0 0,2-1 0 0 0,-14 1 4 0 0,-214 5 73 0 0,-115-2-50 0 0,258-8-17 0 0,-16 0-37 0 0,98 6 12 0 0,15 1-55 0 0,-9-1 70 0 0,0 1 0 0 0,0 0-1 0 0,0 1 1 0 0,0 0 0 0 0,0-1-1 0 0,-1 2 1 0 0,1-1 0 0 0,-1 1-1 0 0,0 0 1 0 0,1 0 0 0 0,5 4 0 0 0,-8-4-1 0 0,-1-1 0 0 0,1 1 1 0 0,0-1-1 0 0,-1 1 0 0 0,1 0 1 0 0,-1 0-1 0 0,0 0 1 0 0,0 0-1 0 0,0 0 0 0 0,0 1 1 0 0,-1-1-1 0 0,1 0 1 0 0,-1 1-1 0 0,0 0 0 0 0,0-1 1 0 0,0 1-1 0 0,0-1 1 0 0,0 8-1 0 0,-1-8 1 0 0,0-1 0 0 0,0 0-1 0 0,-1 0 1 0 0,1 1 0 0 0,0-1 0 0 0,-1 0-1 0 0,0 0 1 0 0,1 1 0 0 0,-1-1 0 0 0,0 0-1 0 0,0 0 1 0 0,0 0 0 0 0,0 0 0 0 0,-2 2-1 0 0,-26 20 2 0 0,27-22-1 0 0,-9 5 0 0 0,0-1 0 0 0,0 0 1 0 0,-1-1-1 0 0,0 0 0 0 0,0 0 1 0 0,0-1-1 0 0,0-1 0 0 0,-1 0 0 0 0,-18 1 1 0 0,-12 0 4 0 0,-63-4-1 0 0,46-2-1 0 0,-31 0-8 0 0,0-5-1 0 0,-149-31 1 0 0,161 19 2 0 0,1-3-1 0 0,-80-36 1 0 0,-143-77 18 0 0,70 28 4 0 0,180 87-15 0 0,51 18-3 0 0,6 1-1 0 0,8 0 0 0 0,0 1 0 0 0,-1 2 0 0 0,1 0 0 0 0,0 0 0 0 0,21 8 0 0 0,53 22 0 0 0,-81-30 0 0 0,53 24-4 0 0,106 63 0 0 0,44 52-18 0 0,-34-9 0 0 0,-176-132 22 0 0,0 0 0 0 0,0 0 0 0 0,0 0 0 0 0,-1 0 0 0 0,1 0 0 0 0,0 0-1 0 0,0 0 1 0 0,0 0 0 0 0,0 0 0 0 0,0 0 0 0 0,0 0 0 0 0,0 0 0 0 0,-1 0 0 0 0,1 0 0 0 0,0 0 0 0 0,0 0 0 0 0,0 0 0 0 0,0 0 0 0 0,0 1 0 0 0,0-1 0 0 0,0 0 0 0 0,0 0 0 0 0,0 0 0 0 0,0 0 0 0 0,0 0 0 0 0,0 0 0 0 0,-1 0 0 0 0,1 1 0 0 0,0-1 0 0 0,0 0 0 0 0,0 0 0 0 0,0 0 0 0 0,0 0 0 0 0,0 0 0 0 0,0 0 0 0 0,0 0 0 0 0,0 1-1 0 0,0-1 1 0 0,0 0 0 0 0,0 0 0 0 0,0 0 0 0 0,0 0 0 0 0,1 0 0 0 0,-1 0 0 0 0,0 1 0 0 0,0-1 0 0 0,0 0 0 0 0,0 0 0 0 0,0 0 0 0 0,0 0 0 0 0,0 0 0 0 0,0 0 0 0 0,0 0 0 0 0,0 0 0 0 0,0 0 0 0 0,0 1 0 0 0,1-1 0 0 0,-1 0 0 0 0,0 0 0 0 0,0 0 0 0 0,0 0 0 0 0,-8 0-2 0 0,-10-5 1 0 0,0-1 0 0 0,0 0-1 0 0,-17-10 1 0 0,15 6 0 0 0,-40-11-1 0 0,14 9 9 0 0,1-1 0 0 0,1-2 0 0 0,1-2 0 0 0,-59-32 0 0 0,47 20 0 0 0,-1 3 0 0 0,-78-25 0 0 0,112 42-5 0 0,0-2-1 0 0,1 0 0 0 0,0-1 0 0 0,1-1 1 0 0,-24-20-1 0 0,-17-12 22 0 0,-30-8 33 0 0,-13-10-21 0 0,91 54-35 0 0,2 0-1 0 0,-1-1 1 0 0,1-1-1 0 0,1 1 1 0 0,0-2 0 0 0,-10-14-1 0 0,-12-27-6 0 0,2-1 0 0 0,-32-83 0 0 0,2 3-7 0 0,45 104 12 0 0,-66-150-4 0 0,73 157 9 0 0,1-1 0 0 0,0-1 1 0 0,2 1-1 0 0,1-1 0 0 0,-1-49 1 0 0,5 79-4 0 0,1 0 0 0 0,0 0 0 0 0,0 0 0 0 0,0-1 0 0 0,4 9 0 0 0,3 14-1 0 0,1 16-2 0 0,3-1-1 0 0,1 0 1 0 0,2-1 0 0 0,28 54-1 0 0,97 150 7 0 0,-64-118 12 0 0,-75-126-14 0 0,0 1 0 0 0,0 0-1 0 0,0 0 1 0 0,0-1 0 0 0,-1 1-1 0 0,1 0 1 0 0,-1 0 0 0 0,1 0-1 0 0,-1 0 1 0 0,0 0 0 0 0,1 3-1 0 0,-23-6 4 0 0,12-5-5 0 0,1-1 1 0 0,0 0-1 0 0,1 0 1 0 0,0 0-1 0 0,0-1 0 0 0,0-1 1 0 0,-12-17-1 0 0,17 22 1 0 0,-33-47-14 0 0,3-2 0 0 0,-47-101 0 0 0,18 31-47 0 0,42 85 41 0 0,6 10 10 0 0,-23-33-1 0 0,28 52 12 0 0,9 9 0 0 0,0 1-1 0 0,-1-1 0 0 0,1 0 0 0 0,0 0 0 0 0,0 0 1 0 0,-1 0-1 0 0,1 0 0 0 0,0 1 0 0 0,0-1 1 0 0,0 0-1 0 0,-1 0 0 0 0,1 0 0 0 0,0 1 0 0 0,0-1 1 0 0,0 0-1 0 0,0 0 0 0 0,-1 0 0 0 0,1 1 0 0 0,0-1 1 0 0,0 0-1 0 0,0 0 0 0 0,0 1 0 0 0,0-1 1 0 0,0 0-1 0 0,0 0 0 0 0,0 1 0 0 0,0-1 0 0 0,0 0 1 0 0,0 1-1 0 0,0-1 0 0 0,0 0 0 0 0,0 0 0 0 0,0 1 1 0 0,0-1-1 0 0,0 0 0 0 0,0 1 0 0 0,0 14-1 0 0,0-14 2 0 0,-1 67-2 0 0,-1-32 19 0 0,2 0-1 0 0,7 57 1 0 0,-3-76-12 0 0,1 1 0 0 0,1-1 0 0 0,0 0 1 0 0,1-1-1 0 0,1 1 0 0 0,1-1 0 0 0,0-1 0 0 0,1 0 0 0 0,0 0 0 0 0,1-1 0 0 0,26 25 0 0 0,10 4-3 0 0,102 74-1 0 0,-137-109-1 0 0,129 91 3 0 0,76 56 12 0 0,-206-146-16 0 0,120 85 9 0 0,-109-81-7 0 0,0 0-1 0 0,1-1 1 0 0,1-1-1 0 0,27 9 1 0 0,-42-18-2 0 0,0 0 0 0 0,-1-1 0 0 0,1 0 0 0 0,18 0 0 0 0,-27-2 0 0 0,1 1 0 0 0,-1-1 0 0 0,1 1 0 0 0,-1-1 0 0 0,0 1 0 0 0,1-1 0 0 0,-1 0 0 0 0,0 1 0 0 0,1-1 0 0 0,-1 0 0 0 0,0 1 0 0 0,0-1 0 0 0,0 0 0 0 0,0 1 0 0 0,1-1 0 0 0,-1 0 0 0 0,0 1 0 0 0,0-1 0 0 0,0 0 0 0 0,0 0 0 0 0,-1 1 0 0 0,1-1 0 0 0,0 0 0 0 0,0 0 0 0 0,0 0 0 0 0,-1-1 0 0 0,1 0 0 0 0,0 1 0 0 0,-1-1 0 0 0,1 0 0 0 0,-1 1 0 0 0,1-1 0 0 0,-1 0 0 0 0,0 1 0 0 0,1-1 0 0 0,-1 1 0 0 0,0-1 0 0 0,0 1 0 0 0,0 0 0 0 0,0-1 0 0 0,-2-1 0 0 0,-24-19 0 0 0,11 10 0 0 0,-92-73 0 0 0,65 54 0 0 0,2-2 0 0 0,-49-51 0 0 0,-67-121-39 0 0,7 7 6 0 0,141 189 37 0 0,-21-29 30 0 0,28 35-42 0 0,0 0 1 0 0,0-1-1 0 0,1 1 1 0 0,-1-1 0 0 0,1 1-1 0 0,0-1 1 0 0,0 1-1 0 0,1-1 1 0 0,-1 0-1 0 0,0-7 1 0 0,3 11 3 0 0,-1 0 1 0 0,0 0-1 0 0,0 0 1 0 0,1 0-1 0 0,-1 0 1 0 0,0 1 0 0 0,1-1-1 0 0,-1 0 1 0 0,0 1-1 0 0,0-1 1 0 0,0 0-1 0 0,1 1 1 0 0,-1 0-1 0 0,0-1 1 0 0,0 1 0 0 0,1 0-1 0 0,4 7 5 0 0,-1-1 1 0 0,1 1-1 0 0,-1 0 0 0 0,-1 0 0 0 0,5 12 0 0 0,5 8 15 0 0,142 223 90 0 0,-133-220-101 0 0,1-1 0 0 0,2-2 0 0 0,1 0 0 0 0,1-1 0 0 0,51 36 0 0 0,-40-37-23 0 0,1-3 0 0 0,1-1 0 0 0,1-2-1 0 0,0-2 1 0 0,2-2 0 0 0,0-1-1 0 0,0-3 1 0 0,88 13 0 0 0,192-1-3094 0 0,-109-22-3817 0 0,-171-2 3617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9:36.4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974 19 7905 0 0,'8'-5'1762'0'0,"12"-5"1513"0"0,-6 7 6547 0 0,-15 9-7240 0 0,-3 1-2429 0 0,0 0 0 0 0,-1 0-1 0 0,0-1 1 0 0,0 0-1 0 0,0 0 1 0 0,-1 0 0 0 0,0-1-1 0 0,-10 8 1 0 0,4-2 11 0 0,-73 60 519 0 0,-157 102-1 0 0,-111 36-213 0 0,115-71-768 0 0,234-135 96 0 0,2-2 8 0 0,0 0 1 0 0,0 0 0 0 0,0 0 0 0 0,0 0 0 0 0,0 0 0 0 0,0 0 0 0 0,1 1 0 0 0,-1-1 0 0 0,0 1 0 0 0,1-1 0 0 0,0 1-1 0 0,-2 2 1 0 0,12-6-5568 0 0,12-9 3014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9:36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814 0 9585 0 0,'-7'1'1047'0'0,"1"-1"-1"0"0,0 1 1 0 0,0 0 0 0 0,-1 0 0 0 0,1 1-1 0 0,-8 3 1 0 0,-3 2 661 0 0,1 1 1 0 0,-23 16-1 0 0,9-6-338 0 0,-225 134 3177 0 0,35-21-4201 0 0,210-125-338 0 0,-17 9-47 0 0,1 1 0 0 0,0 1-1 0 0,1 1 1 0 0,-29 28 0 0 0,53-44-66 0 0,-1 0-1 0 0,0 0 1 0 0,1 1 0 0 0,-1-1-1 0 0,1 0 1 0 0,0 0 0 0 0,0 1-1 0 0,0-1 1 0 0,0 1-1 0 0,0-1 1 0 0,0 1 0 0 0,1-1-1 0 0,-1 1 1 0 0,1-1 0 0 0,0 1-1 0 0,0 4 1 0 0,0-6 19 0 0,0-1 0 0 0,0 0-1 0 0,0 1 1 0 0,0-1 0 0 0,1 0-1 0 0,-1 1 1 0 0,0-1 0 0 0,0 0 0 0 0,1 1-1 0 0,-1-1 1 0 0,0 0 0 0 0,0 1-1 0 0,1-1 1 0 0,-1 0 0 0 0,0 0 0 0 0,1 1-1 0 0,-1-1 1 0 0,0 0 0 0 0,1 0-1 0 0,-1 0 1 0 0,1 1 0 0 0,-1-1 0 0 0,0 0-1 0 0,1 0 1 0 0,-1 0 0 0 0,1 0-1 0 0,-1 0 1 0 0,0 0 0 0 0,1 0 0 0 0,0 0-1 0 0,16 0-1257 0 0,-14 0 881 0 0,44 0-4051 0 0,-20 0 1722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5:32.1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119 99 5993 0 0,'0'-4'1142'0'0,"0"1"0"0"0,0 0 1 0 0,0 0-1 0 0,0 0 1 0 0,-1 0-1 0 0,1 0 1 0 0,-1 0-1 0 0,0 0 0 0 0,1 0 1 0 0,-1 0-1 0 0,-1 0 1 0 0,1 1-1 0 0,-2-4 1 0 0,-1-5 534 0 0,4 10-1661 0 0,0 1 1 0 0,0 0 0 0 0,0-1 0 0 0,0 1-1 0 0,0-1 1 0 0,0 1 0 0 0,0-1 0 0 0,0 1-1 0 0,0 0 1 0 0,0-1 0 0 0,0 1 0 0 0,-1-1 0 0 0,1 1-1 0 0,0 0 1 0 0,0-1 0 0 0,0 1 0 0 0,0-1-1 0 0,-1 1 1 0 0,1 0 0 0 0,0-1 0 0 0,0 1-1 0 0,-1 0 1 0 0,1-1 0 0 0,0 1 0 0 0,-1 0-1 0 0,1 0 1 0 0,0-1 0 0 0,-1 1 0 0 0,1 0-1 0 0,-1 0 1 0 0,1-1 0 0 0,0 1 0 0 0,-1 0 0 0 0,1 0-1 0 0,-1 0 1 0 0,1 0 0 0 0,0 0 0 0 0,-1 0-1 0 0,1 0 1 0 0,-1 0 0 0 0,1 0 0 0 0,-1 0-1 0 0,1 0 1 0 0,-1 0 0 0 0,1 0 0 0 0,0 0-1 0 0,-1 0 1 0 0,1 0 0 0 0,-1 0 0 0 0,1 1 0 0 0,0-1-1 0 0,-1 0 1 0 0,1 0 0 0 0,-1 0 0 0 0,1 1-1 0 0,0-1 1 0 0,-1 0 0 0 0,1 1 0 0 0,0-1-1 0 0,0 0 1 0 0,-1 1 0 0 0,-1 1 1 0 0,0-1 0 0 0,-1 0 1 0 0,1 1-1 0 0,0-1 0 0 0,-1 0 0 0 0,1 0 1 0 0,-1 0-1 0 0,1 0 0 0 0,-1-1 0 0 0,1 1 1 0 0,-1-1-1 0 0,0 1 0 0 0,-3-1 0 0 0,6-31 145 0 0,0 30-163 0 0,0 0 0 0 0,1 0 0 0 0,-1 0 0 0 0,0 1 0 0 0,1-1 0 0 0,-1 0 0 0 0,0 0 0 0 0,1 1 1 0 0,-1-1-1 0 0,1 0 0 0 0,0 1 0 0 0,-1-1 0 0 0,1 1 0 0 0,-1-1 0 0 0,1 0 0 0 0,0 1 0 0 0,0 0 0 0 0,-1-1 0 0 0,1 1 0 0 0,0-1 0 0 0,0 1 0 0 0,-1 0 0 0 0,1-1 1 0 0,1 1-1 0 0,22-1-1 0 0,-17 1 1 0 0,-7 0 0 0 0,1 1 0 0 0,-1-1 0 0 0,1 0 0 0 0,-1 1 0 0 0,0-1 0 0 0,1 1 0 0 0,-1 0 0 0 0,1-1 0 0 0,-1 1 0 0 0,0-1 0 0 0,1 1 0 0 0,-1-1 0 0 0,0 1 0 0 0,0 0 0 0 0,0-1 0 0 0,1 1 0 0 0,-1 0 0 0 0,0-1 0 0 0,0 1 0 0 0,0 0 0 0 0,0-1-1 0 0,0 1 1 0 0,0 0 0 0 0,0 1 0 0 0,-1 22 3 0 0,1-19-1 0 0,0-3 6 0 0,0 1 0 0 0,0-1-1 0 0,0 1 1 0 0,0-1 0 0 0,-1 1 0 0 0,0-1-1 0 0,1 1 1 0 0,-1-1 0 0 0,0 0-1 0 0,0 1 1 0 0,0-1 0 0 0,0 0-1 0 0,-1 0 1 0 0,1 1 0 0 0,0-1 0 0 0,-1 0-1 0 0,0 0 1 0 0,1-1 0 0 0,-1 1-1 0 0,0 0 1 0 0,0 0 0 0 0,0-1-1 0 0,-4 3 1 0 0,0-2 1 0 0,1 1 0 0 0,-1-1-1 0 0,1-1 1 0 0,-1 1 0 0 0,0-1-1 0 0,0 0 1 0 0,1 0 0 0 0,-1 0 0 0 0,-8-1-1 0 0,14 0-8 0 0,0 0 0 0 0,-1 0 0 0 0,1 0 0 0 0,0 0 0 0 0,0 0 0 0 0,0 0 0 0 0,0 0 0 0 0,0 0 0 0 0,-1 0 0 0 0,1 0 0 0 0,0 0 0 0 0,0 0 0 0 0,0 0 0 0 0,0 0 0 0 0,0 0 0 0 0,-1-1 0 0 0,1 1 0 0 0,0 0 0 0 0,0 0 0 0 0,0 0 0 0 0,0 0 0 0 0,0 0 0 0 0,0 0 0 0 0,0 0 0 0 0,-1 0 0 0 0,1 0 0 0 0,0-1 0 0 0,0 1 0 0 0,0 0 0 0 0,0 0 0 0 0,0 0 0 0 0,0 0 0 0 0,0 0 0 0 0,0 0 0 0 0,0-1 0 0 0,0 1 0 0 0,0 0 0 0 0,0 0 0 0 0,0 0 0 0 0,0 0 0 0 0,0 0 0 0 0,0-1 0 0 0,0 1 0 0 0,0 0 0 0 0,0 0 0 0 0,0 0 0 0 0,0 0 0 0 0,0 0 0 0 0,0 0 0 0 0,0-1 0 0 0,0 1 0 0 0,0 0 0 0 0,0 0 0 0 0,0 0 0 0 0,0 0 0 0 0,0 0 0 0 0,0 0 0 0 0,1-1 0 0 0,-1 1 0 0 0,0 0 0 0 0,0 0 0 0 0,0 0 0 0 0,0 0 0 0 0,0 0 0 0 0,0 0 0 0 0,1 0 0 0 0,6-8 0 0 0,-6 7 0 0 0,5-2 0 0 0,0 0 0 0 0,1 0 0 0 0,-1 0 0 0 0,1 1 0 0 0,0 0 0 0 0,-1 1 0 0 0,1-1 0 0 0,0 1 0 0 0,0 1 0 0 0,0-1 0 0 0,0 1 0 0 0,8 1 0 0 0,-14-1 0 0 0,-1 1 0 0 0,1-1 0 0 0,-1 1 0 0 0,1 0 0 0 0,0-1 0 0 0,-1 1 0 0 0,0 0 0 0 0,1-1 0 0 0,-1 1 0 0 0,1 0 0 0 0,-1-1 0 0 0,0 1 0 0 0,1 0 0 0 0,-1 0 0 0 0,0 0 0 0 0,0-1 0 0 0,0 1 0 0 0,0 0 0 0 0,0 0 0 0 0,1 0 0 0 0,-1-1 0 0 0,-1 1 0 0 0,1 0 0 0 0,0 0 0 0 0,0 1 0 0 0,-2 21 0 0 0,1-20 3 0 0,0-1 0 0 0,0 1-1 0 0,0-1 1 0 0,0 1 0 0 0,-1-1-1 0 0,1 1 1 0 0,-1-1 0 0 0,1 0-1 0 0,-1 0 1 0 0,0 0 0 0 0,0 0-1 0 0,0 0 1 0 0,0 0 0 0 0,-1 0-1 0 0,1-1 1 0 0,0 1 0 0 0,-1-1-1 0 0,-3 2 1 0 0,0 0 22 0 0,1-1 0 0 0,0 0-1 0 0,-1-1 1 0 0,0 1 0 0 0,1-1 0 0 0,-1 0 0 0 0,-11 0 0 0 0,17-1-25 0 0,0-1 1 0 0,-1 1-1 0 0,1 0 1 0 0,0-1-1 0 0,-1 1 0 0 0,1-1 1 0 0,0 1-1 0 0,-1 0 1 0 0,1-1-1 0 0,0 1 1 0 0,0-1-1 0 0,-1 1 1 0 0,1-1-1 0 0,0 1 1 0 0,0-1-1 0 0,0 1 1 0 0,0-1-1 0 0,0 1 0 0 0,-1-1 1 0 0,1 1-1 0 0,0-1 1 0 0,0 1-1 0 0,0-1 1 0 0,1 0-1 0 0,-2-17 3 0 0,1 14-3 0 0,0 0 1 0 0,1 0-1 0 0,-1 0 0 0 0,1-1 1 0 0,-1 1-1 0 0,1 0 0 0 0,0 0 1 0 0,1-1-1 0 0,-1 1 1 0 0,1 0-1 0 0,0 0 0 0 0,0 1 1 0 0,5-8-1 0 0,-5 8 1 0 0,0 1 0 0 0,0 0 0 0 0,0 0-1 0 0,0 0 1 0 0,1 0 0 0 0,-1 0 0 0 0,1 0 0 0 0,-1 1 0 0 0,1-1-1 0 0,0 1 1 0 0,0 0 0 0 0,0 0 0 0 0,-1 0 0 0 0,1 0 0 0 0,0 0-1 0 0,0 0 1 0 0,0 1 0 0 0,1 0 0 0 0,3-1 0 0 0,-6 1 5 0 0,0 0 1 0 0,0 0-1 0 0,0 0 1 0 0,-1 0-1 0 0,1 0 1 0 0,0 0 0 0 0,0 0-1 0 0,0 1 1 0 0,0-1-1 0 0,-1 0 1 0 0,1 0-1 0 0,0 0 1 0 0,0 1-1 0 0,-1-1 1 0 0,1 1-1 0 0,0-1 1 0 0,0 0-1 0 0,-1 1 1 0 0,1-1 0 0 0,-1 1-1 0 0,1 0 1 0 0,0-1-1 0 0,-1 1 1 0 0,2 0-1 0 0,0 22 155 0 0,-2-19-151 0 0,0 1 13 0 0,0-1 0 0 0,0 1 0 0 0,0 0 1 0 0,-1-1-1 0 0,0 1 0 0 0,0-1 0 0 0,0 0 1 0 0,0 1-1 0 0,-1-1 0 0 0,0 0 0 0 0,-3 6 1 0 0,4-8-14 0 0,-1 0 1 0 0,0 0-1 0 0,1 0 1 0 0,-1-1-1 0 0,0 1 1 0 0,0 0-1 0 0,-1-1 0 0 0,1 1 1 0 0,0-1-1 0 0,0 0 1 0 0,-1 0-1 0 0,1 0 1 0 0,0 0-1 0 0,-1 0 1 0 0,1-1-1 0 0,-1 1 1 0 0,1-1-1 0 0,-1 1 1 0 0,1-1-1 0 0,-1 0 1 0 0,-3 0-1 0 0,5 0-8 0 0,0-1-1 0 0,0 1 1 0 0,0 0-1 0 0,1-1 1 0 0,-1 1-1 0 0,0 0 1 0 0,0-1-1 0 0,1 1 1 0 0,-1-1 0 0 0,1 0-1 0 0,-1 1 1 0 0,0-1-1 0 0,1 1 1 0 0,-1-1-1 0 0,1 0 1 0 0,-1 1-1 0 0,1-1 1 0 0,-1 0-1 0 0,1 0 1 0 0,0 1-1 0 0,-1-1 1 0 0,1 0 0 0 0,0 0-1 0 0,0 0 1 0 0,0 1-1 0 0,-1-1 1 0 0,1 0-1 0 0,0 0 1 0 0,0 0-1 0 0,0 0 1 0 0,0-1-1 0 0,0-35 54 0 0,1 27-48 0 0,-1 8-7 0 0,0 1 0 0 0,0-1 0 0 0,0 0 0 0 0,0 0 0 0 0,0 1 0 0 0,1-1 0 0 0,-1 0 0 0 0,1 1 0 0 0,-1-1 0 0 0,1 0 0 0 0,-1 1 0 0 0,1-1 0 0 0,0 1 0 0 0,0-1 0 0 0,0 1 0 0 0,0-1 0 0 0,0 1 0 0 0,0 0 0 0 0,0-1 0 0 0,3-1 0 0 0,-1 1 0 0 0,0 1 0 0 0,-1 0 0 0 0,1 0 0 0 0,0 0 0 0 0,0 0 0 0 0,-1 0 0 0 0,1 0 0 0 0,0 1 0 0 0,0-1 0 0 0,0 1 0 0 0,6 0 0 0 0,-9 0 3 0 0,1 0-1 0 0,0 0 0 0 0,-1 0 0 0 0,1 0 0 0 0,0 0 0 0 0,-1 0 0 0 0,1 0 0 0 0,0 0 0 0 0,-1 0 0 0 0,1 1 0 0 0,0-1 0 0 0,-1 0 1 0 0,1 0-1 0 0,0 0 0 0 0,-1 1 0 0 0,1-1 0 0 0,-1 1 0 0 0,1-1 0 0 0,-1 0 0 0 0,1 1 0 0 0,-1-1 0 0 0,1 1 0 0 0,-1-1 1 0 0,1 1-1 0 0,-1-1 0 0 0,1 2 0 0 0,0 16 96 0 0,-1-6-67 0 0,-1-10-24 0 0,1-1 0 0 0,-1 1 0 0 0,1-1-1 0 0,-1 0 1 0 0,1 1 0 0 0,-1-1-1 0 0,0 0 1 0 0,0 0 0 0 0,0 1-1 0 0,0-1 1 0 0,1 0 0 0 0,-1 0 0 0 0,-1 0-1 0 0,1 0 1 0 0,0 0 0 0 0,0 0-1 0 0,0 0 1 0 0,0-1 0 0 0,-1 1-1 0 0,1 0 1 0 0,0-1 0 0 0,-1 1-1 0 0,1-1 1 0 0,-1 1 0 0 0,1-1 0 0 0,-2 1-1 0 0,0 0 10 0 0,0 0 0 0 0,0-1-1 0 0,0 1 1 0 0,0-1 0 0 0,0 1 0 0 0,0-1-1 0 0,-1 0 1 0 0,1 0 0 0 0,0-1-1 0 0,0 1 1 0 0,-6-2 0 0 0,8 2-13 0 0,1-1 0 0 0,-1 0 1 0 0,0 1-1 0 0,0-1 0 0 0,0 0 1 0 0,1 0-1 0 0,-1 1 0 0 0,0-1 1 0 0,1 0-1 0 0,-1 0 0 0 0,1 0 1 0 0,-1 0-1 0 0,1 0 0 0 0,-1 0 1 0 0,1 0-1 0 0,0 0 0 0 0,-1 0 1 0 0,1 0-1 0 0,0 0 0 0 0,0-2 1 0 0,-1-24 18 0 0,1 20-29 0 0,28 7 18 0 0,-27 0-10 0 0,0 0-1 0 0,0 0 0 0 0,-1 0 0 0 0,1 0 0 0 0,0 0 0 0 0,0 1 0 0 0,-1-1 0 0 0,1 0 0 0 0,0 0 0 0 0,-1 1 0 0 0,1-1 0 0 0,0 1 0 0 0,-1-1 0 0 0,1 1 0 0 0,0-1 0 0 0,-1 1 0 0 0,1-1 0 0 0,-1 1 0 0 0,1-1 0 0 0,-1 1 0 0 0,1-1 0 0 0,-1 1 0 0 0,0 0 0 0 0,1 1 0 0 0,0 0 1 0 0,0 0-1 0 0,0 1 0 0 0,0-1 1 0 0,-1 1-1 0 0,1-1 0 0 0,-1 1 1 0 0,0-1-1 0 0,0 4 0 0 0,0-3 1 0 0,0 0 0 0 0,0-1 0 0 0,0 1-1 0 0,0 0 1 0 0,-1 0 0 0 0,1 0 0 0 0,-1-1 0 0 0,0 1-1 0 0,0 0 1 0 0,0-1 0 0 0,0 1 0 0 0,0-1 0 0 0,-1 1-1 0 0,1-1 1 0 0,-1 0 0 0 0,-2 3 0 0 0,-19 2 72 0 0,23-7-69 0 0,-1 1-1 0 0,1-1 0 0 0,-1 0 0 0 0,1 0 0 0 0,-1 0 0 0 0,1 0 0 0 0,-1 0 0 0 0,0 0 0 0 0,1 0 0 0 0,-1 0 0 0 0,1 0 0 0 0,-1 0 0 0 0,1 0 0 0 0,-1 0 0 0 0,1 0 0 0 0,-1 0 0 0 0,1-1 0 0 0,-1 1 0 0 0,1 0 0 0 0,-1 0 0 0 0,1 0 0 0 0,-1-1 0 0 0,1 1 0 0 0,-1 0 0 0 0,1-1 0 0 0,-1 1 1 0 0,1-1-1 0 0,0 1 0 0 0,-1 0 0 0 0,1-1 0 0 0,0 1 0 0 0,-1-1 0 0 0,1 1 0 0 0,-1-2 0 0 0,1-11-6 0 0,0-21 29 0 0,1 33-30 0 0,-1 0 0 0 0,0 0-1 0 0,0 1 1 0 0,1-1 0 0 0,-1 0-1 0 0,0 0 1 0 0,1 0 0 0 0,-1 1-1 0 0,1-1 1 0 0,-1 0-1 0 0,1 1 1 0 0,-1-1 0 0 0,1 0-1 0 0,-1 1 1 0 0,1-1 0 0 0,0 1-1 0 0,-1-1 1 0 0,1 1 0 0 0,0-1-1 0 0,0 1 1 0 0,-1-1 0 0 0,1 1-1 0 0,0 0 1 0 0,0-1 0 0 0,0 1-1 0 0,0 0 1 0 0,-1 0 0 0 0,1-1-1 0 0,0 1 1 0 0,0 0 0 0 0,0 0-1 0 0,1 0 1 0 0,-2 21-1059 0 0,0-17 434 0 0,-1 20-1071 0 0,1-24 1471 0 0,0 1 1 0 0,0 0-1 0 0,0-1 1 0 0,0 1 0 0 0,0 0-1 0 0,0-1 1 0 0,0 1-1 0 0,1 0 1 0 0,-1-1 0 0 0,0 1-1 0 0,0 0 1 0 0,0-1-1 0 0,1 1 1 0 0,-1 0 0 0 0,0-1-1 0 0,1 1 1 0 0,-1-1-1 0 0,0 1 1 0 0,1-1-1 0 0,-1 1 1 0 0,1-1 0 0 0,-1 1-1 0 0,1-1 1 0 0,-1 1-1 0 0,2 0 1 0 0,8-1-2516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9:37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910 1 10633 0 0,'-164'89'9802'0'0,"-7"-11"-4306"0"0,-21 11-3056 0 0,132-60-2381 0 0,-88 47 52 0 0,113-56-244 0 0,1 1-1 0 0,-34 29 0 0 0,64-47 65 0 0,0 0 0 0 0,1 0 0 0 0,-1 1 0 0 0,1-1 0 0 0,0 1 0 0 0,0 0 0 0 0,-4 6 1 0 0,6-8-273 0 0,0 1 0 0 0,0 0 1 0 0,0-1-1 0 0,0 1 0 0 0,1 0 1 0 0,-1-1-1 0 0,1 1 0 0 0,0 0 1 0 0,-1 3-1 0 0,2-6 218 0 0,-1 1 0 0 0,0-1 1 0 0,0 1-1 0 0,1-1 0 0 0,-1 1 0 0 0,0-1 0 0 0,1 0 0 0 0,-1 1 0 0 0,0-1 1 0 0,1 0-1 0 0,-1 1 0 0 0,0-1 0 0 0,1 0 0 0 0,-1 1 0 0 0,1-1 0 0 0,-1 0 1 0 0,1 0-1 0 0,-1 1 0 0 0,1-1 0 0 0,-1 0 0 0 0,1 0 0 0 0,-1 0 0 0 0,1 0 0 0 0,-1 0 1 0 0,1 0-1 0 0,-1 0 0 0 0,1 0 0 0 0,0 0 0 0 0,20 1-1732 0 0,-17-1 1174 0 0,20 0-2041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9:3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926 0 8609 0 0,'0'2'319'0'0,"0"0"0"0"0,0 0 0 0 0,0 0 0 0 0,0 1 0 0 0,-1-1 0 0 0,1 0 0 0 0,-1 0 0 0 0,1 0 0 0 0,-1 0 0 0 0,0 0 0 0 0,0-1 0 0 0,0 1 0 0 0,0 0 0 0 0,0 0 0 0 0,0 0 0 0 0,-2 1 0 0 0,-1 1 451 0 0,-1 0 1 0 0,0-1-1 0 0,1 1 0 0 0,-11 4 0 0 0,9-5-403 0 0,-147 77 6103 0 0,25-15-4450 0 0,-29 23-1578 0 0,-213 160 1 0 0,361-242-659 0 0,0 1 246 0 0,0 0 0 0 0,-12 13 0 0 0,19-18-266 0 0,0 0 1 0 0,0 0 0 0 0,0 1-1 0 0,1-1 1 0 0,-1 1-1 0 0,1-1 1 0 0,0 1-1 0 0,0 0 1 0 0,0-1 0 0 0,0 1-1 0 0,0 0 1 0 0,0 0-1 0 0,1 0 1 0 0,-1 5 0 0 0,2-7 75 0 0,-1-1 1 0 0,1 0-1 0 0,-1 1 1 0 0,1-1-1 0 0,0 0 1 0 0,-1 0-1 0 0,1 1 1 0 0,0-1-1 0 0,0 0 1 0 0,-1 0 0 0 0,1 0-1 0 0,0 0 1 0 0,-1 0-1 0 0,1 0 1 0 0,0 0-1 0 0,0 0 1 0 0,-1 0-1 0 0,2 0 1 0 0,1 0-364 0 0,48-2-4501 0 0,-20-6 1862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9:52.5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1263 1164 8685 0 0,'1'-12'12005'0'0,"-2"12"-11689"0"0,-14 1 3138 0 0,-23 15-2286 0 0,38-15-1094 0 0,-445 264 3151 0 0,230-128-2800 0 0,205-131-409 0 0,-277 155 411 0 0,283-159-413 0 0,-1 0 0 0 0,0 0 0 0 0,0 0 0 0 0,1-1 0 0 0,-1 0 0 0 0,0 1 0 0 0,0-2 0 0 0,-7 1 0 0 0,9-1 35 0 0,3-1-44 0 0,1-1 0 0 0,-1 1 1 0 0,0 0-1 0 0,1-1 0 0 0,-1 1 0 0 0,1-1 0 0 0,0 1 0 0 0,-1 0 0 0 0,1-1 0 0 0,0 1 1 0 0,0 0-1 0 0,1-2 0 0 0,1-1 4 0 0,10-12 1 0 0,0 2 0 0 0,1-1 1 0 0,0 2-1 0 0,30-22 0 0 0,-10 7-1 0 0,462-406 4 0 0,-482 422-15 0 0,2-2 0 0 0,20-23-1 0 0,-33 34 3 0 0,0-1 0 0 0,-1 1-1 0 0,1 0 1 0 0,-1-1-1 0 0,0 0 1 0 0,0 1 0 0 0,0-1-1 0 0,-1 0 1 0 0,1 0-1 0 0,-1 0 1 0 0,0 0 0 0 0,0 0-1 0 0,1-7 1 0 0,-2 9 0 0 0,0 0 1 0 0,-7 1 7 0 0,-10 1 4 0 0,1 2 0 0 0,-1 0 0 0 0,0 0-1 0 0,0 2 1 0 0,1 0 0 0 0,-32 12 0 0 0,-46 27 70 0 0,3 5 0 0 0,-157 106 0 0 0,242-150-77 0 0,0 1 0 0 0,0 0 0 0 0,-9 9 0 0 0,15-14-4 0 0,0 0-1 0 0,0 1 0 0 0,0-1 0 0 0,0 0 0 0 0,-1 0 0 0 0,1 0 0 0 0,0 0 0 0 0,0 0 0 0 0,0 0 0 0 0,0 1 0 0 0,0-1 0 0 0,0 0 0 0 0,0 0 0 0 0,0 0 0 0 0,0 0 1 0 0,0 0-1 0 0,0 1 0 0 0,0-1 0 0 0,0 0 0 0 0,0 0 0 0 0,0 0 0 0 0,0 0 0 0 0,0 0 0 0 0,0 1 0 0 0,0-1 0 0 0,0 0 0 0 0,0 0 0 0 0,0 0 0 0 0,0 0 1 0 0,1 0-1 0 0,-1 0 0 0 0,0 0 0 0 0,0 1 0 0 0,0-1 0 0 0,0 0 0 0 0,0 0 0 0 0,0 0 0 0 0,0 0 0 0 0,0 0 0 0 0,1 0 0 0 0,-1 0 0 0 0,0 0 0 0 0,0 0 0 0 0,0 0 1 0 0,0 1-1 0 0,0-1 0 0 0,0 0 0 0 0,1 0 0 0 0,-1 0 0 0 0,0 0 0 0 0,0 0 0 0 0,0 0 0 0 0,0 0 0 0 0,0 0 0 0 0,1 0 0 0 0,-1 0 0 0 0,0 0 0 0 0,0 0 0 0 0,0 0 1 0 0,0 0-1 0 0,0 0 0 0 0,0-1 0 0 0,1 1 0 0 0,-1 0 0 0 0,0 0 0 0 0,0 0 0 0 0,0 0 0 0 0,0 0 0 0 0,12-2 1 0 0,10-7-1 0 0,-1 0 0 0 0,0-2 0 0 0,-1-1 0 0 0,24-17 0 0 0,-3 2 0 0 0,266-183 0 0 0,-304 207 0 0 0,45-38-8 0 0,-46 39 8 0 0,1-1-1 0 0,-1 0 0 0 0,0 1 0 0 0,0-1 0 0 0,0 0 0 0 0,0 0 0 0 0,0 0 1 0 0,-1-1-1 0 0,1 1 0 0 0,-1 0 0 0 0,0 0 0 0 0,0-1 0 0 0,0 1 1 0 0,1-7-1 0 0,-2 10 0 0 0,-1-1 0 0 0,1 1 0 0 0,0-1 0 0 0,0 1 1 0 0,-1-1-1 0 0,1 1 0 0 0,0-1 0 0 0,0 1 0 0 0,-1-1 0 0 0,1 1 0 0 0,-1-1 1 0 0,1 1-1 0 0,-1-1 0 0 0,1 1 0 0 0,0 0 0 0 0,-1-1 0 0 0,1 1 0 0 0,-1 0 1 0 0,1-1-1 0 0,-1 1 0 0 0,0 0 0 0 0,1 0 0 0 0,-1-1 0 0 0,1 1 1 0 0,-1 0-1 0 0,1 0 0 0 0,-1 0 0 0 0,0 0 0 0 0,1 0 0 0 0,-1 0 0 0 0,1 0 1 0 0,-2 0-1 0 0,-26 0 2 0 0,17 1-2 0 0,-7-1 2 0 0,0 2 1 0 0,0 1 0 0 0,0 0-1 0 0,1 1 1 0 0,-28 9 0 0 0,-84 42 28 0 0,86-36-16 0 0,24-10-12 0 0,-102 50 2 0 0,116-55-4 0 0,8-3 0 0 0,6-2 0 0 0,9-5 0 0 0,-2 0 0 0 0,1-2 0 0 0,-1 0 0 0 0,27-18 0 0 0,-14 8 0 0 0,227-151 0 0 0,-249 164 0 0 0,-1-1 0 0 0,1 1 0 0 0,10-14 0 0 0,-16 17 0 0 0,1-1 0 0 0,0 0 0 0 0,-1 1 0 0 0,1-1 0 0 0,-1 0 0 0 0,0 0 0 0 0,0 0 0 0 0,0 0 0 0 0,0 1 0 0 0,0-2 0 0 0,-1 1 0 0 0,1 0 0 0 0,-1-4 0 0 0,0 7 0 0 0,-1 0 0 0 0,1-1 0 0 0,-1 1 0 0 0,1-1 0 0 0,0 1 0 0 0,-1 0 0 0 0,1-1 0 0 0,-1 1 0 0 0,1 0 0 0 0,-1 0 0 0 0,1-1 0 0 0,-1 1 0 0 0,1 0 0 0 0,-1 0 0 0 0,0 0 0 0 0,1 0 0 0 0,-1-1 0 0 0,1 1 0 0 0,-1 0 0 0 0,1 0 0 0 0,-1 0 0 0 0,1 0 0 0 0,-1 0 0 0 0,0 1 0 0 0,1-1 0 0 0,-1 0 0 0 0,0 0 0 0 0,-3 0 0 0 0,-24 1 1 0 0,0 2 0 0 0,0 0 0 0 0,1 2 1 0 0,-1 1-1 0 0,-36 12 0 0 0,2 3 4 0 0,-230 66 75 0 0,260-85-58 0 0,44-16-16 0 0,88-58-3 0 0,9-7-1 0 0,-92 65-1 0 0,0 0 0 0 0,-2-2-1 0 0,0 0 1 0 0,13-18-1 0 0,-25 30 1 0 0,0 0-1 0 0,0-1 0 0 0,0 1 0 0 0,-1-1 1 0 0,0 0-1 0 0,0 0 0 0 0,0 0 0 0 0,-1 0 1 0 0,1 0-1 0 0,-1 0 0 0 0,0 0 0 0 0,-1-1 1 0 0,1-8-1 0 0,-1 13 0 0 0,0 1 0 0 0,-1-1 0 0 0,1 1 0 0 0,0-1 0 0 0,0 0 0 0 0,0 1 0 0 0,-1-1 0 0 0,1 1 0 0 0,0-1 0 0 0,-1 1 0 0 0,1-1 0 0 0,0 1 0 0 0,-1 0 0 0 0,1-1 0 0 0,-1 1 0 0 0,1-1 0 0 0,-1 1 0 0 0,1 0 0 0 0,-1-1 0 0 0,1 1 0 0 0,-1 0 0 0 0,1-1 0 0 0,-1 1 0 0 0,1 0 0 0 0,-1 0 0 0 0,1 0 0 0 0,-1 0 0 0 0,0-1 0 0 0,1 1 0 0 0,-1 0 0 0 0,1 0 0 0 0,-2 0 0 0 0,-25 0 0 0 0,19 0 0 0 0,-56 0-1 0 0,-118 17 1 0 0,116-7-6 0 0,-131 5 0 0 0,196-15 6 0 0,1-1 0 0 0,0 1 0 0 0,-1 0 0 0 0,1 0 0 0 0,0 0 0 0 0,-1-1 0 0 0,1 1 0 0 0,0 0 0 0 0,-1 0 0 0 0,1-1-1 0 0,0 1 1 0 0,0 0 0 0 0,0-1 0 0 0,-1 1 0 0 0,1 0 0 0 0,0-1 0 0 0,0 1 0 0 0,0 0 0 0 0,0-1 0 0 0,-1 1 0 0 0,1 0 0 0 0,0-1 0 0 0,0 1 0 0 0,0-1 0 0 0,0 1 0 0 0,0 0-1 0 0,0-1 1 0 0,0 1 0 0 0,0 0 0 0 0,0-1 0 0 0,0 1 0 0 0,0-1 0 0 0,1 1 0 0 0,-1-1 0 0 0,3-14-1 0 0,2 9 1 0 0,0 0 0 0 0,0 0 0 0 0,1 1 0 0 0,-1 0 0 0 0,1 0 0 0 0,0 0 0 0 0,1 0 0 0 0,12-6 0 0 0,4-4 0 0 0,53-35 1 0 0,-33 23 0 0 0,75-63 1 0 0,-116 88-2 0 0,1 0 0 0 0,0-1 0 0 0,0 0 0 0 0,-1 1 0 0 0,1-1 0 0 0,-1 0 0 0 0,0 0 0 0 0,0-1 0 0 0,0 1 0 0 0,0 0 0 0 0,-1-1 0 0 0,1 1 0 0 0,-1-1 0 0 0,0 1 0 0 0,0-1 0 0 0,0 0 0 0 0,0-6 0 0 0,-1 10 0 0 0,0-1 0 0 0,0 1 0 0 0,0 0 0 0 0,0-1 0 0 0,-1 1 0 0 0,1 0 0 0 0,0-1 0 0 0,0 1 0 0 0,0-1 0 0 0,0 1 0 0 0,-1 0 0 0 0,1-1 0 0 0,0 1 0 0 0,0 0 0 0 0,-1 0 0 0 0,1-1 0 0 0,0 1 0 0 0,-1 0 0 0 0,1 0 0 0 0,0-1 0 0 0,-1 1 0 0 0,1 0 0 0 0,0 0 0 0 0,-1 0 0 0 0,1 0 0 0 0,0-1 0 0 0,-1 1 0 0 0,1 0 0 0 0,-1 0 0 0 0,1 0 0 0 0,0 0 0 0 0,-1 0 0 0 0,0 0 0 0 0,-17 0 0 0 0,10 0 0 0 0,-15 1-1 0 0,0 1 1 0 0,0 1 0 0 0,1 1-1 0 0,-1 1 1 0 0,1 1-1 0 0,0 0 1 0 0,0 2-1 0 0,0 1 1 0 0,1 0 0 0 0,-33 22-1 0 0,52-30 1 0 0,-1 0 0 0 0,1 0-1 0 0,0 1 1 0 0,0-1 0 0 0,1 0 0 0 0,-1 1-1 0 0,0-1 1 0 0,0 1 0 0 0,1 0 0 0 0,-1-1-1 0 0,1 1 1 0 0,-1 0 0 0 0,1 0-1 0 0,0 0 1 0 0,0 0 0 0 0,0 0 0 0 0,0 1-1 0 0,0-1 1 0 0,0 0 0 0 0,1 0 0 0 0,-1 1-1 0 0,1-1 1 0 0,-1 0 0 0 0,1 1 0 0 0,0-1-1 0 0,0 0 1 0 0,0 5 0 0 0,1-6 0 0 0,-1 0 0 0 0,0 0 0 0 0,1 0 0 0 0,-1 0 0 0 0,1 0 0 0 0,-1 0 0 0 0,1 0 0 0 0,0 0 0 0 0,-1 0 0 0 0,1 0 0 0 0,0 0 0 0 0,0 0 0 0 0,-1 0 0 0 0,1-1 0 0 0,0 1 0 0 0,0 0 0 0 0,0-1 0 0 0,0 1 0 0 0,0-1 0 0 0,0 1 0 0 0,0-1 0 0 0,0 1 1 0 0,0-1-1 0 0,0 0 0 0 0,1 1 0 0 0,0-1 0 0 0,38 8 1 0 0,-29-6 0 0 0,43 5 4 0 0,106 0-1 0 0,-26-3-1 0 0,-133-4-3 0 0,6 0-3 0 0,0 1 1 0 0,0-1-1 0 0,0 2 0 0 0,0-1 0 0 0,9 4 1 0 0,-15-4 1 0 0,1-1 0 0 0,-1 1 0 0 0,1 0 0 0 0,-1 0 1 0 0,1 0-1 0 0,-1 0 0 0 0,0 0 0 0 0,1 0 0 0 0,-1 0 0 0 0,0 1 1 0 0,0-1-1 0 0,0 0 0 0 0,0 1 0 0 0,0-1 0 0 0,0 1 1 0 0,0-1-1 0 0,-1 1 0 0 0,1-1 0 0 0,0 1 0 0 0,-1-1 1 0 0,1 1-1 0 0,-1 0 0 0 0,0-1 0 0 0,1 1 0 0 0,-1 0 0 0 0,0 0 1 0 0,0 1-1 0 0,-1 4 1 0 0,1 0 0 0 0,-2 0 0 0 0,1 0 0 0 0,-1 0 0 0 0,0 0 0 0 0,0 0 0 0 0,0-1 0 0 0,-1 1 0 0 0,0-1 0 0 0,-1 0 0 0 0,-7 12 0 0 0,-6 3 5 0 0,-35 36 1 0 0,25-28 3 0 0,-14 14-2 0 0,3 2 0 0 0,-56 85-1 0 0,89-120-6 0 0,1 0-1 0 0,0-1 0 0 0,0 1 1 0 0,1 1-1 0 0,0-1 0 0 0,1 0 1 0 0,0 1-1 0 0,1-1 0 0 0,0 1 1 0 0,1-1-1 0 0,1 14 0 0 0,-1-21 1 0 0,0 0 0 0 0,1 0 0 0 0,-1 0 0 0 0,1 0 0 0 0,0 0-1 0 0,0 0 1 0 0,0 0 0 0 0,0 0 0 0 0,0 0 0 0 0,0-1 0 0 0,1 1-1 0 0,0-1 1 0 0,-1 1 0 0 0,1-1 0 0 0,0 1 0 0 0,0-1 0 0 0,0 0-1 0 0,1 0 1 0 0,-1 0 0 0 0,0 0 0 0 0,1-1 0 0 0,-1 1 0 0 0,1 0-1 0 0,0-1 1 0 0,-1 0 0 0 0,6 2 0 0 0,7 2-1 0 0,0-1 1 0 0,0 0-1 0 0,0-1 0 0 0,15 1 1 0 0,-26-3-1 0 0,85 6 0 0 0,122-6 0 0 0,-105-2-2 0 0,252 1-16 0 0,-355 0 19 0 0,0 0 0 0 0,-1 0 1 0 0,1 0-1 0 0,0 1 0 0 0,-1-1 1 0 0,1 1-1 0 0,0-1 0 0 0,-1 1 0 0 0,1 0 1 0 0,-1 0-1 0 0,1 0 0 0 0,-1 0 1 0 0,0 0-1 0 0,1 1 0 0 0,-1-1 0 0 0,0 1 1 0 0,4 3-1 0 0,-5-3 1 0 0,0 0 1 0 0,0 0-1 0 0,0 1 0 0 0,0-1 1 0 0,0 0-1 0 0,0 1 0 0 0,-1-1 1 0 0,1 1-1 0 0,-1-1 0 0 0,1 1 1 0 0,-1-1-1 0 0,0 1 0 0 0,0-1 1 0 0,0 1-1 0 0,-1-1 0 0 0,1 1 1 0 0,0-1-1 0 0,-1 0 0 0 0,-1 4 1 0 0,0-1 0 0 0,0 0 0 0 0,0 0 0 0 0,0 0 0 0 0,-1 0 0 0 0,0 0 0 0 0,0-1 0 0 0,0 0 0 0 0,0 1 0 0 0,-7 5 0 0 0,-42 36 13 0 0,29-27-6 0 0,-11 10 0 0 0,10-9-6 0 0,0 1 0 0 0,2 0 0 0 0,0 2 0 0 0,-30 41 0 0 0,39-34 1 0 0,11-13-1 0 0,2-16-3 0 0,0-1 0 0 0,0 0 0 0 0,0 1 1 0 0,0-1-1 0 0,0 0 0 0 0,0 1 0 0 0,0-1 1 0 0,1 0-1 0 0,-1 1 0 0 0,0-1 0 0 0,0 0 1 0 0,0 0-1 0 0,1 1 0 0 0,-1-1 0 0 0,0 0 1 0 0,0 1-1 0 0,1-1 0 0 0,-1 0 0 0 0,0 0 1 0 0,0 0-1 0 0,1 1 0 0 0,-1-1 0 0 0,0 0 1 0 0,1 0-1 0 0,-1 0 0 0 0,0 0 0 0 0,1 0 1 0 0,-1 0-1 0 0,0 0 0 0 0,1 1 0 0 0,-1-1 1 0 0,1 0-1 0 0,0 0 0 0 0,21 0 0 0 0,0-1 0 0 0,0 0 1 0 0,1-2-1 0 0,40-9 0 0 0,123-49 0 0 0,137-38 0 0 0,-238 84 4 0 0,-80 16-2 0 0,-8 1 0 0 0,3-1-2 0 0,-24 15 1 0 0,0 0 0 0 0,-1-2 1 0 0,-33 14-1 0 0,-2 1 0 0 0,31-14 1 0 0,-19 10 9 0 0,0 2 1 0 0,-66 50 0 0 0,110-75-10 0 0,0 1 0 0 0,0 0 0 0 0,1 0 0 0 0,0 0 0 0 0,-1 0 0 0 0,1 1 0 0 0,0-1 0 0 0,1 1 0 0 0,-1 0-1 0 0,1 0 1 0 0,0 0 0 0 0,0 0 0 0 0,0 0 0 0 0,0 0 0 0 0,1 1 0 0 0,-1-1 0 0 0,1 1 0 0 0,-1 8 0 0 0,2-13-2 0 0,0 1 0 0 0,0 0 0 0 0,0-1 1 0 0,0 1-1 0 0,1-1 0 0 0,-1 1 0 0 0,0-1 0 0 0,0 0 1 0 0,0 1-1 0 0,1-1 0 0 0,-1 1 0 0 0,0-1 0 0 0,1 1 1 0 0,-1-1-1 0 0,0 0 0 0 0,1 1 0 0 0,-1-1 0 0 0,0 0 1 0 0,1 1-1 0 0,-1-1 0 0 0,1 0 0 0 0,-1 1 0 0 0,1-1 1 0 0,-1 0-1 0 0,1 0 0 0 0,-1 0 0 0 0,1 1 1 0 0,-1-1-1 0 0,1 0 0 0 0,-1 0 0 0 0,1 0 0 0 0,0 0 0 0 0,23 1 5 0 0,-15-2-4 0 0,39 0 1 0 0,-1-3-1 0 0,1-2 1 0 0,-1-2 0 0 0,58-17-1 0 0,118-42 5 0 0,57-15 0 0 0,-259 79-10 0 0,-46 18 5 0 0,0 0 0 0 0,-1-2-1 0 0,-46 18 1 0 0,12-6 0 0 0,-209 88 5 0 0,172-73-4 0 0,64-28-2 0 0,25-9 0 0 0,21-8 0 0 0,3-2 0 0 0,-1 0 0 0 0,1-2 0 0 0,16-12 0 0 0,0 1 0 0 0,3-1 0 0 0,57-47 0 0 0,-79 57 0 0 0,0-1 0 0 0,-1-1 0 0 0,0 0 0 0 0,-1-1 0 0 0,0 0 0 0 0,14-27 0 0 0,-22 35-1 0 0,0 0 1 0 0,0-1 0 0 0,-1 1-1 0 0,0-1 1 0 0,0 1 0 0 0,-1-1-1 0 0,0 0 1 0 0,0 0 0 0 0,-1 0-1 0 0,0-12 1 0 0,0 15 0 0 0,0 1-1 0 0,-1 0 1 0 0,0-1 0 0 0,0 1 0 0 0,1 0 0 0 0,-2 0 0 0 0,1 0-1 0 0,0-1 1 0 0,-1 1 0 0 0,1 1 0 0 0,-1-1 0 0 0,0 0 0 0 0,0 0-1 0 0,0 1 1 0 0,0-1 0 0 0,-1 1 0 0 0,1-1 0 0 0,-1 1 0 0 0,1 0 0 0 0,-1 0-1 0 0,0 0 1 0 0,0 0 0 0 0,-5-2 0 0 0,-8-2-1 0 0,-1 1 1 0 0,0 0-1 0 0,0 1 0 0 0,0 1 1 0 0,-30-2-1 0 0,-93 6-5 0 0,77 0 4 0 0,19 2 1 0 0,0 1 0 0 0,1 2 0 0 0,-79 22 0 0 0,-120 55-3 0 0,228-77 4 0 0,-48 20 4 0 0,57-24-4 0 0,0 1 0 0 0,1-1 1 0 0,0 1-1 0 0,-1 0 0 0 0,1 1 1 0 0,0-1-1 0 0,0 0 0 0 0,1 1 1 0 0,-6 7-1 0 0,5 0 1 0 0,4-11 0 0 0,0 0-1 0 0,0 0 0 0 0,0 1 0 0 0,0-1 0 0 0,0 0 0 0 0,0 0 0 0 0,0 1 0 0 0,0-1 0 0 0,0 0 0 0 0,0 0 0 0 0,0 1 0 0 0,0-1 1 0 0,0 0-1 0 0,0 0 0 0 0,1 0 0 0 0,-1 1 0 0 0,0-1 0 0 0,0 0 0 0 0,0 0 0 0 0,0 1 0 0 0,0-1 0 0 0,0 0 0 0 0,1 0 1 0 0,-1 0-1 0 0,0 0 0 0 0,0 1 0 0 0,0-1 0 0 0,0 0 0 0 0,1 0 0 0 0,-1 0 0 0 0,0 0 0 0 0,5 1 1 0 0,-1 0-1 0 0,0 0 0 0 0,0-1 1 0 0,0 0-1 0 0,1 0 1 0 0,7-1-1 0 0,3 1 1 0 0,18-1-2 0 0,-1-2-1 0 0,60-12 1 0 0,62-26-5 0 0,-27 6-7 0 0,-107 30 6 0 0,-9 2-3 0 0,0 1 0 0 0,1-1 1 0 0,-1 2-1 0 0,16-1 0 0 0,-29 2 10 0 0,1 1-1 0 0,0-1 0 0 0,-1 1 1 0 0,1-1-1 0 0,0 1 0 0 0,0-1 0 0 0,0 1 1 0 0,0 0-1 0 0,0 0 0 0 0,0-1 1 0 0,-2 3-1 0 0,-4 2 0 0 0,-211 122 38 0 0,198-114-32 0 0,-70 49 16 0 0,78-53-19 0 0,1 1 1 0 0,0 0-1 0 0,1 1 0 0 0,0 0 0 0 0,-11 15 1 0 0,19-22-3 0 0,0 0 0 0 0,0 0 1 0 0,0 0-1 0 0,1 1 0 0 0,-1-1 1 0 0,1 0-1 0 0,0 1 0 0 0,0-1 1 0 0,1 1-1 0 0,-1-1 0 0 0,1 1 1 0 0,0-1-1 0 0,1 5 0 0 0,-1-7 1 0 0,0-1-1 0 0,0 0 0 0 0,1 0 0 0 0,-1 1 0 0 0,1-1 0 0 0,-1 0 0 0 0,1 0 0 0 0,-1 0 0 0 0,1 0 0 0 0,-1 1 0 0 0,1-1 0 0 0,0 0 0 0 0,0 0 0 0 0,0 0 0 0 0,0-1 0 0 0,-1 1 0 0 0,1 0 1 0 0,0 0-1 0 0,0 0 0 0 0,1-1 0 0 0,-1 1 0 0 0,0 0 0 0 0,0-1 0 0 0,0 1 0 0 0,0-1 0 0 0,1 0 0 0 0,-1 1 0 0 0,0-1 0 0 0,0 0 0 0 0,1 1 0 0 0,1-1 0 0 0,8 1 1 0 0,-1 0-1 0 0,22-1 1 0 0,-19 0-1 0 0,67 0 0 0 0,124-15 0 0 0,-96-2 0 0 0,223-32 7 0 0,1 27-2 0 0,-317 22-5 0 0,-12-1-1 0 0,0 1 1 0 0,1 0 0 0 0,-1 0 0 0 0,0 0-1 0 0,0 0 1 0 0,0 1 0 0 0,0-1 0 0 0,3 2-1 0 0,-5-1 1 0 0,0-1 0 0 0,0 1 0 0 0,0 0 0 0 0,0 0 0 0 0,0-1 0 0 0,-1 1 0 0 0,1 0 0 0 0,0 0 0 0 0,0 0 0 0 0,-1 0 0 0 0,1 0 0 0 0,-1 0 0 0 0,1 0 0 0 0,-1 0-1 0 0,1 0 1 0 0,-1 0 0 0 0,0 0 0 0 0,0 0 0 0 0,1 1 0 0 0,-1-1 0 0 0,0 0 0 0 0,0 0 0 0 0,0 0 0 0 0,0 0 0 0 0,0 2 0 0 0,-1 1 0 0 0,1 0 0 0 0,0 0 0 0 0,-1 0 0 0 0,0 0 0 0 0,0 0 0 0 0,0-1 0 0 0,-1 1 0 0 0,1 0 0 0 0,-1-1 0 0 0,1 1 0 0 0,-1-1 0 0 0,-1 0 0 0 0,1 1 0 0 0,0-1 0 0 0,-6 5 0 0 0,-2 2 0 0 0,-1-1 0 0 0,-24 17 0 0 0,18-14 0 0 0,-41 27 2 0 0,30-22 0 0 0,2 1 1 0 0,0 2-1 0 0,-29 28 0 0 0,53-46-2 0 0,0-1 1 0 0,1 1-1 0 0,-1 0 0 0 0,0 0 0 0 0,1 0 0 0 0,-1 0 0 0 0,1 0 1 0 0,-1 0-1 0 0,1 0 0 0 0,0 0 0 0 0,0 1 0 0 0,0-1 1 0 0,0 0-1 0 0,1 1 0 0 0,-1-1 0 0 0,1 0 0 0 0,-1 1 0 0 0,1-1 1 0 0,0 1-1 0 0,0-1 0 0 0,0 3 0 0 0,1-4 0 0 0,-1 0 0 0 0,1-1 0 0 0,-1 1 0 0 0,1-1 0 0 0,0 1 0 0 0,-1-1 0 0 0,1 1 0 0 0,0-1 0 0 0,0 1 0 0 0,-1-1 0 0 0,1 0 0 0 0,0 0 0 0 0,0 1 0 0 0,-1-1 1 0 0,1 0-1 0 0,0 0 0 0 0,0 0 0 0 0,0 0 0 0 0,-1 0 0 0 0,1 0 0 0 0,0 0 0 0 0,0 0 0 0 0,0 0 0 0 0,0 0 0 0 0,-1 0 0 0 0,2-1 0 0 0,3 1 0 0 0,-5 0 0 0 0,28 1-1 0 0,0-2 0 0 0,0-1 0 0 0,0-1 0 0 0,36-8 0 0 0,225-75 0 0 0,-3 1-1 0 0,0 21 2 0 0,-346 93 7 0 0,-133 43-2 0 0,-112 46 25 0 0,12 23 11 0 0,283-135-39 0 0,-33 21 3 0 0,41-26-5 0 0,1 1 0 0 0,-1-1 0 0 0,0 1 0 0 0,1-1 0 0 0,-1 1 0 0 0,1 0 0 0 0,-1-1 0 0 0,1 1 1 0 0,0 0-1 0 0,0 0 0 0 0,0 0 0 0 0,0 0 0 0 0,0 0 0 0 0,0 0 0 0 0,0 0 0 0 0,1 1 1 0 0,-1-1-1 0 0,0 3 0 0 0,1-5 0 0 0,0 0 0 0 0,0 0 0 0 0,0 1 0 0 0,1-1 0 0 0,-1 0 0 0 0,0 0 0 0 0,0 1 0 0 0,0-1 0 0 0,0 0 0 0 0,0 1 0 0 0,0-1 0 0 0,0 0 0 0 0,0 0 0 0 0,1 0 0 0 0,-1 1 0 0 0,0-1 0 0 0,0 0 0 0 0,0 0 0 0 0,0 1 0 0 0,1-1 0 0 0,-1 0 0 0 0,0 0 0 0 0,0 0 0 0 0,0 0 0 0 0,1 0 0 0 0,-1 1 0 0 0,0-1 0 0 0,0 0 0 0 0,1 0 0 0 0,-1 0 0 0 0,0 0 0 0 0,1 0 0 0 0,-1 0 0 0 0,0 0 0 0 0,0 0 0 0 0,1 0 0 0 0,-1 0 0 0 0,0 0 0 0 0,0 0 0 0 0,1 0 0 0 0,-1 0 0 0 0,0 0 0 0 0,1 0 0 0 0,-1 0 0 0 0,0 0 0 0 0,0 0 0 0 0,1 0 0 0 0,-1-1 0 0 0,5 1 0 0 0,48-2-1 0 0,-1-3-1 0 0,0-2 1 0 0,97-25 0 0 0,120-39-2 0 0,382-91 11 0 0,-612 154-20 0 0,1 1 0 0 0,72-3 0 0 0,-112 11 11 0 0,0 0 0 0 0,0 0 0 0 0,0-1 0 0 0,0 1 0 0 0,0 0 0 0 0,0 0-1 0 0,0-1 1 0 0,0 1 0 0 0,-1 0 0 0 0,1 0 0 0 0,0-1 0 0 0,0 1 0 0 0,0 0 0 0 0,-1-1 0 0 0,1 1 0 0 0,0 0 0 0 0,-1-1 0 0 0,1 1 0 0 0,-1 0 0 0 0,0 0 0 0 0,-8 7 1 0 0,0 0-1 0 0,-1-1 1 0 0,-1 0 0 0 0,1-1 0 0 0,-1 0-1 0 0,-21 8 1 0 0,3 0 1 0 0,-83 41 15 0 0,-200 107 34 0 0,303-156-49 0 0,-32 21-3 0 0,39-25 2 0 0,0-1-1 0 0,1 1 1 0 0,-1-1 0 0 0,1 1 0 0 0,-1 0-1 0 0,1-1 1 0 0,0 1 0 0 0,-1 0-1 0 0,1 0 1 0 0,0 0 0 0 0,0 0-1 0 0,1 0 1 0 0,-1 0 0 0 0,0 0-1 0 0,1 0 1 0 0,-1 1 0 0 0,1 3-1 0 0,0-6 1 0 0,0 0 0 0 0,0 1 0 0 0,0-1 0 0 0,1 1 0 0 0,-1-1 0 0 0,0 0 0 0 0,0 1 0 0 0,1-1 0 0 0,-1 0 0 0 0,0 0 0 0 0,0 1-1 0 0,1-1 1 0 0,-1 0 0 0 0,0 0 0 0 0,1 1 0 0 0,-1-1 0 0 0,1 0 0 0 0,-1 0 0 0 0,0 0 0 0 0,1 1 0 0 0,-1-1 0 0 0,1 0 0 0 0,-1 0-1 0 0,0 0 1 0 0,1 0 0 0 0,-1 0 0 0 0,1 0 0 0 0,-1 0 0 0 0,1 0 0 0 0,-1 0 0 0 0,0 0 0 0 0,1 0 0 0 0,-1 0 0 0 0,1 0-1 0 0,-1-1 1 0 0,0 1 0 0 0,1 0 0 0 0,5 0 0 0 0,30-1-1 0 0,0-2 1 0 0,-1-1 0 0 0,1-2 0 0 0,56-16 0 0 0,379-132 2 0 0,-135 43 0 0 0,-186 63-1 0 0,290-89 6 0 0,-425 132-6 0 0,-9 3 0 0 0,-1 0-1 0 0,1 1 1 0 0,-1-1-1 0 0,1 1 1 0 0,8 0 0 0 0,-27 4-1 0 0,1 0 1 0 0,0 1-1 0 0,1 0 1 0 0,-14 8 0 0 0,-7 2-1 0 0,-244 94 4 0 0,-325 144 52 0 0,583-244-53 0 0,11-5-2 0 0,-1 0 0 0 0,1 1 0 0 0,-1 0 1 0 0,1 0-1 0 0,0 0 0 0 0,1 1 0 0 0,-1 0 0 0 0,1 0 0 0 0,0 1 1 0 0,-6 7-1 0 0,12-13-1 0 0,0 0 0 0 0,0 0 0 0 0,-1 0 0 0 0,1 1 0 0 0,0-1 0 0 0,0 0 0 0 0,0 0 0 0 0,0 0 0 0 0,0 0 0 0 0,0 1 0 0 0,0-1 0 0 0,-1 0 0 0 0,1 0-1 0 0,0 0 1 0 0,0 0 0 0 0,0 1 0 0 0,0-1 0 0 0,0 0 0 0 0,0 0 0 0 0,0 0 0 0 0,0 1 0 0 0,0-1 0 0 0,0 0 0 0 0,0 0 0 0 0,0 0 0 0 0,0 1 0 0 0,0-1 0 0 0,0 0 0 0 0,0 0 0 0 0,0 0 0 0 0,0 1 0 0 0,1-1 0 0 0,-1 0 0 0 0,0 0 0 0 0,0 0 0 0 0,0 0 0 0 0,0 0 0 0 0,0 1 0 0 0,0-1 0 0 0,0 0 0 0 0,1 0 0 0 0,-1 0 0 0 0,0 0 0 0 0,0 0 0 0 0,0 1 0 0 0,0-1 0 0 0,1 0 0 0 0,-1 0 0 0 0,0 0 0 0 0,0 0 0 0 0,1 0-1 0 0,12 0-1 0 0,-7 0 1 0 0,15-2 1 0 0,0-1-1 0 0,0 0 1 0 0,33-11-1 0 0,64-27 0 0 0,-83 28 1 0 0,846-352-69 0 0,-868 359 67 0 0,-4 2 1 0 0,0 0 0 0 0,0-1 0 0 0,-1 1 0 0 0,1-2 0 0 0,-1 1 0 0 0,0-1 0 0 0,-1 0 0 0 0,12-13 0 0 0,-18 19 1 0 0,-1 0 0 0 0,0 0 0 0 0,0-1 0 0 0,0 1 0 0 0,0 0 0 0 0,0 0 0 0 0,0 0 0 0 0,1 0 0 0 0,-1 0 0 0 0,0 0 0 0 0,0-1 0 0 0,0 1 0 0 0,0 0 0 0 0,0 0 0 0 0,0 0 0 0 0,0 0 0 0 0,0 0 0 0 0,0-1 0 0 0,0 1 0 0 0,0 0 0 0 0,0 0 0 0 0,0 0 0 0 0,0 0 0 0 0,0-1 0 0 0,0 1 0 0 0,0 0 0 0 0,0 0 0 0 0,0 0 0 0 0,0 0 0 0 0,0-1 0 0 0,0 1 0 0 0,0 0 0 0 0,0 0 0 0 0,0 0 0 0 0,0 0 0 0 0,0 0 0 0 0,0-1 0 0 0,0 1 0 0 0,0 0 0 0 0,-1 0 0 0 0,1 0 0 0 0,0 0 0 0 0,0 0 0 0 0,0 0 0 0 0,0-1 0 0 0,0 1 0 0 0,0 0 0 0 0,-1 0 0 0 0,1 0 0 0 0,0 0 0 0 0,-5-1 0 0 0,0 0 0 0 0,0 1 0 0 0,0-1 0 0 0,0 1 0 0 0,0 0 0 0 0,0 0 0 0 0,-8 2 0 0 0,1-1 0 0 0,-32 6 1 0 0,1 2 0 0 0,-1 2 0 0 0,-65 25-1 0 0,44-14 2 0 0,-626 213 58 0 0,492-167-41 0 0,36-5-7 0 0,149-55-14 0 0,24-10-5 0 0,290-140-51 0 0,-210 97 45 0 0,-6 3 3 0 0,207-116-8 0 0,-285 154 17 0 0,4-2-1 0 0,-2 0 1 0 0,1-1-1 0 0,9-8 0 0 0,-16 13 2 0 0,0 0 1 0 0,0-1-1 0 0,-1 1 0 0 0,1-1 0 0 0,0 1 0 0 0,-1-1 0 0 0,1 1 1 0 0,-1-1-1 0 0,0 0 0 0 0,0 0 0 0 0,0 1 0 0 0,0-1 0 0 0,-1 0 1 0 0,1 0-1 0 0,-1 0 0 0 0,0-3 0 0 0,0 5 0 0 0,0 1 0 0 0,0 0 0 0 0,0-1 0 0 0,0 1 0 0 0,0 0 0 0 0,-1-1 0 0 0,1 1 0 0 0,0 0 0 0 0,0-1 0 0 0,0 1 0 0 0,-1 0 0 0 0,1 0 0 0 0,0-1 1 0 0,0 1-1 0 0,-1 0 0 0 0,1 0 0 0 0,0-1 0 0 0,-1 1 0 0 0,1 0 0 0 0,0 0 0 0 0,-1 0 0 0 0,1 0 0 0 0,0 0 0 0 0,-1-1 0 0 0,1 1 0 0 0,0 0 0 0 0,-1 0 0 0 0,1 0 0 0 0,-1 0 0 0 0,1 0 0 0 0,-1 0 0 0 0,-17 0 0 0 0,12 0 0 0 0,-46 0 6 0 0,0 2 0 0 0,-99 17 0 0 0,-608 200-1 0 0,555-153-4 0 0,181-58-1 0 0,17-5 3 0 0,7-1-2 0 0,8-2-1 0 0,-8 0 0 0 0,14-2 0 0 0,0 0 0 0 0,-1-2 0 0 0,1 1 0 0 0,0-2 0 0 0,-1 0 0 0 0,15-7 0 0 0,4-4 0 0 0,43-28 0 0 0,-75 43 0 0 0,8-5 0 0 0,0 0 0 0 0,16-14 0 0 0,-24 19 0 0 0,1-1 0 0 0,-1 1 0 0 0,0-1 0 0 0,1 1 0 0 0,-1-1 0 0 0,0 1 0 0 0,0-1 0 0 0,0 0 0 0 0,0 1 0 0 0,0-1 0 0 0,0 0 0 0 0,-1 0 0 0 0,1 0 0 0 0,-1 0 0 0 0,1 0 0 0 0,-1 0 0 0 0,0 0 0 0 0,1 1 0 0 0,-1-1 0 0 0,0 0 0 0 0,0 0 0 0 0,-1 0 0 0 0,1-2 0 0 0,-7 1 0 0 0,-40 1 0 0 0,1 1 0 0 0,-1 3 0 0 0,-51 9 0 0 0,-141 35-1 0 0,121-21-2 0 0,18-5 1 0 0,-398 65-4 0 0,369-80 10 0 0,114-5-4 0 0,15 0 0 0 0,0 0 0 0 0,-1 0 0 0 0,1-1 0 0 0,-1 1 0 0 0,1 0 0 0 0,0 0 0 0 0,0 0 0 0 0,-1 0 0 0 0,1-1 0 0 0,0 1 0 0 0,-1 0 0 0 0,1 0 0 0 0,0-1 0 0 0,0 1 0 0 0,-1 0 0 0 0,1-1 0 0 0,0 1 0 0 0,0 0 0 0 0,0-1 0 0 0,-1 1 0 0 0,1 0 0 0 0,0-1 0 0 0,0 1 0 0 0,0 0 0 0 0,0-1 0 0 0,0 1 1 0 0,0 0-1 0 0,0-1 0 0 0,0 1 0 0 0,0-1 0 0 0,0 1 0 0 0,0 0 0 0 0,0-1 0 0 0,0 1 0 0 0,0 0 0 0 0,0-1 0 0 0,4-15 2 0 0,0 11-2 0 0,0 0 1 0 0,1 0-1 0 0,0 0 0 0 0,0 0 0 0 0,0 1 0 0 0,1 0 1 0 0,-1 0-1 0 0,1 0 0 0 0,0 1 0 0 0,10-4 0 0 0,7-6 2 0 0,13-9-2 0 0,2 1-1 0 0,-1-3 0 0 0,44-36 0 0 0,-78 57 1 0 0,1 0 0 0 0,-1 0 0 0 0,-1-1 0 0 0,1 1 0 0 0,0-1 0 0 0,2-4-1 0 0,-4 6 1 0 0,-1 1 0 0 0,1-1 0 0 0,0 1 0 0 0,-1-1-1 0 0,1 1 1 0 0,-1-1 0 0 0,1 0 0 0 0,-1 1 0 0 0,0-1 0 0 0,0 0-1 0 0,0 1 1 0 0,0-1 0 0 0,0 0 0 0 0,0 0 0 0 0,0 1-1 0 0,0-1 1 0 0,-1 0 0 0 0,0-1 0 0 0,1 2 0 0 0,-1 1 0 0 0,0-1 0 0 0,0 0 0 0 0,0 1 0 0 0,0-1 0 0 0,0 0 0 0 0,1 1 0 0 0,-1-1 0 0 0,0 1 0 0 0,0 0 0 0 0,0-1 0 0 0,-1 1 0 0 0,1 0 0 0 0,0 0 0 0 0,0-1 0 0 0,0 1 0 0 0,0 0 0 0 0,0 0 0 0 0,0 0 0 0 0,0 0 0 0 0,0 0 0 0 0,0 1 0 0 0,0-1 0 0 0,-2 0 0 0 0,-3 1 0 0 0,-62-1 1 0 0,1 3-1 0 0,1 4 1 0 0,-68 14 0 0 0,-340 83-9 0 0,460-102 7 0 0,4 1-1 0 0,0-2 0 0 0,0 1 0 0 0,0-1 0 0 0,-12-1 0 0 0,30-9-3 0 0,29-17 5 0 0,57-29 0 0 0,17-12 2 0 0,-99 59-2 0 0,7-4 2 0 0,0-2 0 0 0,31-29-1 0 0,-46 39 0 0 0,0-1-1 0 0,0 0 0 0 0,0 1 1 0 0,-1-1-1 0 0,1 0 1 0 0,-1-1-1 0 0,0 1 0 0 0,-1 0 1 0 0,1-1-1 0 0,-1 0 1 0 0,-1 1-1 0 0,1-1 0 0 0,-1 0 1 0 0,0 0-1 0 0,1-11 1 0 0,-2 15-1 0 0,0 1 0 0 0,-1 0 0 0 0,1 0 0 0 0,0 0 0 0 0,-1 0 0 0 0,1 0 0 0 0,-1 0 0 0 0,1 0 1 0 0,-1 0-1 0 0,1 0 0 0 0,-1 0 0 0 0,0 1 0 0 0,1-1 0 0 0,-1 0 0 0 0,0 0 0 0 0,0 0 0 0 0,0 1 1 0 0,0-1-1 0 0,1 0 0 0 0,-1 1 0 0 0,0-1 0 0 0,0 1 0 0 0,0-1 0 0 0,0 1 0 0 0,-1 0 0 0 0,1-1 1 0 0,0 1-1 0 0,0 0 0 0 0,0 0 0 0 0,0 0 0 0 0,0-1 0 0 0,-2 1 0 0 0,-45-1-1 0 0,34 2 1 0 0,-36 0-2 0 0,0 2 0 0 0,0 3 0 0 0,0 2 0 0 0,-65 18-1 0 0,-20 14 0 0 0,-124 32 11 0 0,244-69-5 0 0,23-5-2 0 0,1 0 0 0 0,-1-1 0 0 0,16-6-1 0 0,-1-1 1 0 0,344-105-5 0 0,-254 88 2 0 0,152-17 0 0 0,-146 40 2 0 0,-118 4 1 0 0,0 0-1 0 0,-1 0 0 0 0,1 0 0 0 0,0 0 0 0 0,0 1 0 0 0,-1-1 0 0 0,1 0 0 0 0,0 1 0 0 0,-1-1 0 0 0,1 1 1 0 0,-1-1-1 0 0,1 0 0 0 0,0 1 0 0 0,-1-1 0 0 0,1 1 0 0 0,-1 0 0 0 0,0-1 0 0 0,1 1 0 0 0,-1-1 0 0 0,1 1 0 0 0,-1 0 1 0 0,0-1-1 0 0,1 1 0 0 0,-1 0 0 0 0,0-1 0 0 0,0 1 0 0 0,1 0 0 0 0,-1 0 0 0 0,0-1 0 0 0,0 1 0 0 0,0 0 0 0 0,0 0 1 0 0,0-1-1 0 0,0 1 0 0 0,0 0 0 0 0,0-1 0 0 0,-1 1 0 0 0,1 1 0 0 0,0 1 0 0 0,-1 1 0 0 0,1-1 0 0 0,-1 0 0 0 0,0 0 0 0 0,0 0 0 0 0,0 1 0 0 0,0-1 0 0 0,-4 5 1 0 0,-5 5-1 0 0,-2-1 1 0 0,1 1-1 0 0,-2-2 1 0 0,-15 12-1 0 0,-3 3 1 0 0,-20 19-1 0 0,2-3 0 0 0,-60 67 0 0 0,104-104-1 0 0,0 1 1 0 0,1-1 0 0 0,0 1-1 0 0,0 0 1 0 0,0 0 0 0 0,1 1-1 0 0,0-1 1 0 0,0 1 0 0 0,1-1-1 0 0,0 1 1 0 0,0 0-1 0 0,0 0 1 0 0,1 0 0 0 0,0 0-1 0 0,0 0 1 0 0,1 0 0 0 0,0 0-1 0 0,0 0 1 0 0,2 13-1 0 0,-1-18 1 0 0,0 0 0 0 0,0 0 0 0 0,0 0 0 0 0,0 0 0 0 0,1 0 0 0 0,-1 0 0 0 0,0-1 0 0 0,1 1 0 0 0,-1 0 0 0 0,1-1 0 0 0,0 1 0 0 0,-1-1 0 0 0,1 0 0 0 0,0 1 0 0 0,0-1 0 0 0,0 0 0 0 0,0 0 0 0 0,0 0 0 0 0,0 0 0 0 0,4 0 0 0 0,4 2 0 0 0,1 0 0 0 0,20 2 0 0 0,-28-4 0 0 0,108 7 2 0 0,186-9 1 0 0,134-42 6 0 0,-245 20-7 0 0,343-12-5 0 0,-498 34 2 0 0,38 3 1 0 0,-68-2 1 0 0,1 0-1 0 0,-1 1 0 0 0,0-1 0 0 0,0 0 0 0 0,1 1 0 0 0,-1-1 0 0 0,0 1 0 0 0,0-1 1 0 0,0 1-1 0 0,0 0 0 0 0,0-1 0 0 0,0 1 0 0 0,0 0 0 0 0,0 0 0 0 0,0 0 0 0 0,0 0 0 0 0,0 0 1 0 0,0 0-1 0 0,-1 0 0 0 0,1 0 0 0 0,0 0 0 0 0,-1 0 0 0 0,1 0 0 0 0,-1 1 0 0 0,1-1 0 0 0,-1 0 1 0 0,0 0-1 0 0,1 1 0 0 0,-1 0 0 0 0,1 1 0 0 0,-1-1 0 0 0,0 1 1 0 0,0 0-1 0 0,0 0 0 0 0,0-1 0 0 0,0 1 1 0 0,-1 0-1 0 0,1-1 0 0 0,-1 1 0 0 0,0 0 0 0 0,0-1 1 0 0,0 1-1 0 0,-2 3 0 0 0,0-1 0 0 0,0-1 0 0 0,-1 1 0 0 0,0-1 1 0 0,1 0-1 0 0,-2-1 0 0 0,1 1 0 0 0,-8 5 0 0 0,-39 21 0 0 0,33-21 0 0 0,-77 41 6 0 0,-20 10 15 0 0,111-57-22 0 0,-1-1 0 0 0,1 1 1 0 0,0 0-1 0 0,0 0 1 0 0,-5 6-1 0 0,9-9 1 0 0,0 0 0 0 0,0 0 0 0 0,0 0 0 0 0,0 1-1 0 0,0-1 1 0 0,0 0 0 0 0,0 0 0 0 0,1 1 0 0 0,-1-1 0 0 0,0 0 0 0 0,0 0-1 0 0,0 0 1 0 0,0 1 0 0 0,0-1 0 0 0,0 0 0 0 0,0 0 0 0 0,1 0 0 0 0,-1 1-1 0 0,0-1 1 0 0,0 0 0 0 0,0 0 0 0 0,1 0 0 0 0,-1 0 0 0 0,0 0 0 0 0,0 1-1 0 0,0-1 1 0 0,1 0 0 0 0,-1 0 0 0 0,0 0 0 0 0,0 0 0 0 0,1 0 0 0 0,-1 0-1 0 0,0 0 1 0 0,0 0 0 0 0,0 0 0 0 0,1 0 0 0 0,-1 0 0 0 0,0 0 0 0 0,0 0-1 0 0,1 0 1 0 0,-1 0 0 0 0,0 0 0 0 0,0 0 0 0 0,1 0 0 0 0,-1 0 0 0 0,0 0-1 0 0,0 0 1 0 0,0-1 0 0 0,1 1 0 0 0,0 0-1 0 0,15-1-1 0 0,0 0-1 0 0,0-1 0 0 0,0-1 1 0 0,28-8-1 0 0,62-29-13 0 0,-58 20 14 0 0,1065-375 6 0 0,-1041 372-3 0 0,217-59 6 0 0,-275 80-7 0 0,-16 5 1 0 0,-22 10 2 0 0,17-10-3 0 0,-243 107 0 0 0,106-49 8 0 0,76-32 0 0 0,15-8 4 0 0,1 3 0 0 0,-76 46 0 0 0,127-69-12 0 0,-1 1 1 0 0,0-1 0 0 0,0 0 0 0 0,0 0 0 0 0,0 1 0 0 0,0-1 0 0 0,0 1 0 0 0,0-1 0 0 0,1 1 0 0 0,-1 0-1 0 0,1 0 1 0 0,-1 0 0 0 0,1 0 0 0 0,0 0 0 0 0,0 0 0 0 0,0 0 0 0 0,-1 3 0 0 0,2-5-1 0 0,-1 1 0 0 0,1-1 0 0 0,0 0 0 0 0,0 0 1 0 0,0 1-1 0 0,0-1 0 0 0,0 0 0 0 0,0 0 0 0 0,0 1 0 0 0,0-1 0 0 0,0 0 0 0 0,0 0 1 0 0,0 1-1 0 0,0-1 0 0 0,0 0 0 0 0,0 0 0 0 0,0 0 0 0 0,0 1 0 0 0,0-1 0 0 0,1 0 1 0 0,-1 0-1 0 0,0 1 0 0 0,0-1 0 0 0,0 0 0 0 0,0 0 0 0 0,0 0 0 0 0,1 1 1 0 0,-1-1-1 0 0,0 0 0 0 0,0 0 0 0 0,0 0 0 0 0,0 0 0 0 0,1 1 0 0 0,-1-1 0 0 0,0 0 1 0 0,0 0-1 0 0,1 0 0 0 0,-1 0 0 0 0,0 0 0 0 0,9 2-2 0 0,-1-2-1 0 0,0 1 1 0 0,1-1-1 0 0,-1 0 1 0 0,12-2 0 0 0,-12 1-1 0 0,20-2-2 0 0,-1-1-1 0 0,0-2 1 0 0,32-11 0 0 0,80-35-8 0 0,-118 44 11 0 0,421-192-16 0 0,-12-22 4 0 0,-408 210 14 0 0,22-11 0 0 0,13-6-2 0 0,-2-2 1 0 0,65-48 0 0 0,-118 78 1 0 0,-1 0 0 0 0,1-1 0 0 0,-1 1 0 0 0,1 0 0 0 0,-1 0 0 0 0,1-1 0 0 0,-1 1 0 0 0,0 0 0 0 0,1-1 0 0 0,-1 0 0 0 0,0 1 0 0 0,0-1 0 0 0,0 0 0 0 0,0 1 0 0 0,-1-1 0 0 0,1 0 0 0 0,0 0 0 0 0,-1 0 0 0 0,1-3 0 0 0,-1 5 0 0 0,0 0 0 0 0,-1-1 0 0 0,1 1 0 0 0,0 0-1 0 0,0-1 1 0 0,-1 1 0 0 0,1 0 0 0 0,0 0 0 0 0,-1-1 0 0 0,1 1 0 0 0,0 0 0 0 0,-1 0 0 0 0,1-1 0 0 0,0 1 0 0 0,-1 0 0 0 0,1 0 0 0 0,-1 0 0 0 0,1 0-1 0 0,0 0 1 0 0,-1-1 0 0 0,1 1 0 0 0,-1 0 0 0 0,1 0 0 0 0,-1 0 0 0 0,1 0 0 0 0,0 0 0 0 0,-1 0 0 0 0,1 1 0 0 0,-1-1 0 0 0,1 0 0 0 0,0 0 0 0 0,-1 0 0 0 0,0 0-1 0 0,-4 1 0 0 0,-20-2 1 0 0,-1 2-1 0 0,1 1 0 0 0,0 2 0 0 0,-37 8 0 0 0,-298 110-4 0 0,11 26 14 0 0,326-138-7 0 0,14-7-1 0 0,1 0-1 0 0,0 1 1 0 0,-1 0 0 0 0,2 0 0 0 0,-1 1 0 0 0,1 0 0 0 0,-9 8-1 0 0,15-13 1 0 0,-2 5 3 0 0,11-2-1 0 0,3-4-3 0 0,0 0 0 0 0,0-1 0 0 0,0 0 0 0 0,0-1 0 0 0,-1 0 0 0 0,11-5 0 0 0,68-31 0 0 0,-61 25-1 0 0,808-434-18 0 0,-820 439 20 0 0,-3 2 0 0 0,0 0-1 0 0,0-1 0 0 0,-1-1 1 0 0,0 0-1 0 0,0-1 1 0 0,-1 0-1 0 0,17-20 1 0 0,-21 12 2 0 0,-7 18-3 0 0,0-1 0 0 0,0 1 0 0 0,0 0 0 0 0,0-1 0 0 0,0 1 0 0 0,1 0 1 0 0,-1-1-1 0 0,0 1 0 0 0,0 0 0 0 0,0-1 0 0 0,0 1 0 0 0,0 0 0 0 0,-1-1 0 0 0,1 1 0 0 0,0-1 0 0 0,0 1 1 0 0,0 0-1 0 0,0 0 0 0 0,0-1 0 0 0,0 1 0 0 0,-1 0 0 0 0,1-1 0 0 0,0 1 0 0 0,0 0 0 0 0,0-1 0 0 0,-1 1 1 0 0,1 0-1 0 0,0 0 0 0 0,0-1 0 0 0,-1 1 0 0 0,1 0 0 0 0,-1 0 0 0 0,-4-2 1 0 0,-1 1-1 0 0,0 1 0 0 0,1-1 1 0 0,-1 1-1 0 0,0 0 1 0 0,-8 1-1 0 0,-8 0 1 0 0,0 0 0 0 0,0 0-1 0 0,0 2 1 0 0,-39 10 0 0 0,-65 27 9 0 0,87-27-6 0 0,-137 51 24 0 0,-271 141-1 0 0,411-187-24 0 0,0 2 0 0 0,-44 34 1 0 0,78-53-4 0 0,0 1 0 0 0,-1 0 0 0 0,1 0 1 0 0,0 0-1 0 0,0 0 0 0 0,0 0 1 0 0,0 1-1 0 0,0-1 0 0 0,1 1 1 0 0,-1-1-1 0 0,1 1 0 0 0,-2 3 1 0 0,3-6-1 0 0,0 0 0 0 0,0 1 0 0 0,0-1 0 0 0,0 0 0 0 0,0 0 0 0 0,-1 0 0 0 0,1 0 0 0 0,0 0 0 0 0,0 0 0 0 0,0 0 0 0 0,0 1 0 0 0,0-1 0 0 0,0 0 0 0 0,0 0 0 0 0,0 0 0 0 0,0 0 0 0 0,0 0 0 0 0,0 0 0 0 0,0 0 0 0 0,1 1 0 0 0,-1-1 0 0 0,0 0 0 0 0,0 0 0 0 0,0 0 0 0 0,0 0 0 0 0,0 0 0 0 0,0 0 0 0 0,0 0 0 0 0,0 0 0 0 0,0 0 0 0 0,0 1 1 0 0,0-1-1 0 0,0 0 0 0 0,0 0 0 0 0,1 0 0 0 0,-1 0 0 0 0,0 0 0 0 0,0 0 0 0 0,0 0 0 0 0,0 0 0 0 0,0 0 0 0 0,0 0 0 0 0,0 0 0 0 0,0 0 0 0 0,1 0 0 0 0,-1 0 0 0 0,0 0 0 0 0,0 0 0 0 0,0 0 0 0 0,0 0 0 0 0,0 0 0 0 0,0 0 0 0 0,0 0 0 0 0,1 0 0 0 0,-1 0 0 0 0,0 0 0 0 0,0 0 0 0 0,0 0 0 0 0,0 0 0 0 0,0 0 0 0 0,0 0 1 0 0,13 0-3 0 0,0 0 0 0 0,-1-1 0 0 0,1 0 0 0 0,-1-1 0 0 0,0-1 0 0 0,1 0 1 0 0,12-5-1 0 0,86-40-25 0 0,-55 22 18 0 0,132-59-14 0 0,95-49-5 0 0,11-5 26 0 0,7-16 11 0 0,-294 150-8 0 0,-3 3-1 0 0,-1 1 0 0 0,0-1 1 0 0,0 0-1 0 0,0-1 0 0 0,0 1 1 0 0,0 0-1 0 0,0-1 0 0 0,-1 0 1 0 0,1 1-1 0 0,3-7 0 0 0,-6 9 1 0 0,0 0-1 0 0,0 0 0 0 0,0 0 0 0 0,0-1 0 0 0,0 1 0 0 0,0 0 0 0 0,1 0 0 0 0,-1 0 0 0 0,0 0 0 0 0,0 0 0 0 0,0 0 0 0 0,0-1 0 0 0,0 1 0 0 0,0 0 0 0 0,0 0 0 0 0,0 0 1 0 0,0 0-1 0 0,0-1 0 0 0,0 1 0 0 0,0 0 0 0 0,0 0 0 0 0,0 0 0 0 0,0 0 0 0 0,0 0 0 0 0,0-1 0 0 0,0 1 0 0 0,0 0 0 0 0,0 0 0 0 0,0 0 0 0 0,0 0 0 0 0,-1 0 0 0 0,1 0 0 0 0,0-1 1 0 0,0 1-1 0 0,0 0 0 0 0,0 0 0 0 0,0 0 0 0 0,0 0 0 0 0,0 0 0 0 0,0 0 0 0 0,-1 0 0 0 0,1-1 0 0 0,0 1 0 0 0,0 0 0 0 0,0 0 0 0 0,0 0 0 0 0,0 0 0 0 0,0 0 0 0 0,-1 0 1 0 0,1 0-1 0 0,0 0 0 0 0,0 0 0 0 0,0 0 0 0 0,0 0 0 0 0,-1 0 0 0 0,-7-1 1 0 0,0 0 0 0 0,0 0 0 0 0,0 1 0 0 0,0 0 0 0 0,0 1 0 0 0,0 0 0 0 0,-14 3 0 0 0,-59 21-1 0 0,48-14 0 0 0,-126 44 15 0 0,3 7-1 0 0,-211 116 1 0 0,345-166-13 0 0,-69 41 8 0 0,83-48-9 0 0,0 1 0 0 0,0 1 0 0 0,1-1 0 0 0,-1 1 0 0 0,1 0 0 0 0,1 1 0 0 0,-11 14 0 0 0,16-20-1 0 0,0 1 0 0 0,0-1 0 0 0,0 0 0 0 0,0 1 0 0 0,0-1 0 0 0,0 0 0 0 0,1 1 0 0 0,-1-1 0 0 0,1 1 0 0 0,0 4 0 0 0,0-7 0 0 0,0 0 0 0 0,0 0 0 0 0,0 0 0 0 0,0 1 0 0 0,0-1 0 0 0,0 0 0 0 0,0 0 0 0 0,0 0 0 0 0,0 0 0 0 0,0 0 0 0 0,0 1 0 0 0,0-1 0 0 0,0 0 0 0 0,0 0 0 0 0,1 0 0 0 0,-1 0 0 0 0,0 0 0 0 0,0 0 0 0 0,0 0 0 0 0,0 1 0 0 0,0-1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0,24 0-3 0 0,0-1 1 0 0,-1-1-1 0 0,1-1 0 0 0,0-1 1 0 0,-1-1-1 0 0,26-9 1 0 0,138-57-21 0 0,-157 58 21 0 0,1150-530-52 0 0,-838 379 23 0 0,-324 156 27 0 0,-11 6 2 0 0,-1-1-1 0 0,0 0 0 0 0,0 0 1 0 0,0 0-1 0 0,0-1 0 0 0,-1 0 1 0 0,9-8-1 0 0,-24 14-7 0 0,-44 15 23 0 0,1 3 0 0 0,-94 50-1 0 0,68-31-3 0 0,-65 31 34 0 0,-222 149-1 0 0,361-216-42 0 0,-80 61 14 0 0,78-57-13 0 0,0-1 0 0 0,0 1 0 0 0,1 0 0 0 0,0 1 0 0 0,0-1 0 0 0,0 1 0 0 0,1 0 0 0 0,-6 14 0 0 0,11-22-1 0 0,-1 1-1 0 0,1 0 1 0 0,-1-1 0 0 0,1 1-1 0 0,-1 0 1 0 0,1 0 0 0 0,0-1 0 0 0,0 1-1 0 0,-1 0 1 0 0,1 0 0 0 0,0 0-1 0 0,0-1 1 0 0,0 1 0 0 0,0 0-1 0 0,0 0 1 0 0,0 0 0 0 0,0 0 0 0 0,0 0-1 0 0,0-1 1 0 0,0 1 0 0 0,1 0-1 0 0,-1 0 1 0 0,0 0 0 0 0,0-1 0 0 0,1 1-1 0 0,-1 0 1 0 0,1 0 0 0 0,-1-1-1 0 0,1 1 1 0 0,-1 0 0 0 0,1-1 0 0 0,-1 1-1 0 0,1-1 1 0 0,-1 1 0 0 0,1 0-1 0 0,0 0 1 0 0,2 0-2 0 0,1-1 0 0 0,-1 1-1 0 0,0 0 1 0 0,0-1 0 0 0,0 0-1 0 0,0 0 1 0 0,7 0 0 0 0,-2 0-1 0 0,11-1-2 0 0,0-1 0 0 0,0 0 0 0 0,0-1 0 0 0,0-2 0 0 0,20-6 0 0 0,92-40-22 0 0,-114 44 24 0 0,674-329-64 0 0,-648 314 63 0 0,-39 19 4 0 0,83-41-6 0 0,101-70-1 0 0,-162 93 3 0 0,-26 21 4 0 0,1 0 0 0 0,-1 0 0 0 0,0-1 0 0 0,1 1 0 0 0,-1 0 0 0 0,0 0 0 0 0,1 0 0 0 0,-1 0 0 0 0,0-1 0 0 0,0 1 0 0 0,1 0 0 0 0,-1 0 0 0 0,0-1 0 0 0,0 1 0 0 0,1 0 0 0 0,-1-1 0 0 0,0 1 0 0 0,0 0 0 0 0,0-1 0 0 0,0 1 0 0 0,0 0 0 0 0,1-1 0 0 0,-1 1 0 0 0,0 0 0 0 0,0-1 0 0 0,0 1 0 0 0,0 0 0 0 0,0-1 0 0 0,0 1 0 0 0,0 0 0 0 0,0-1 0 0 0,0 1 0 0 0,0 0 0 0 0,0-1 0 0 0,0 1 0 0 0,-1-1 0 0 0,0 0 0 0 0,-1 1 0 0 0,0 0 0 0 0,1-1 0 0 0,-1 1 0 0 0,0 0 0 0 0,1 0 0 0 0,-1 0 0 0 0,0 0 0 0 0,1 0 0 0 0,-1 0 0 0 0,0 1 0 0 0,1-1 0 0 0,-1 1 0 0 0,1-1 0 0 0,-3 1 0 0 0,-31 13 0 0 0,30-11 0 0 0,-417 226 78 0 0,295-154-59 0 0,88-52-11 0 0,-162 98 37 0 0,143-82-35 0 0,-71 61 1 0 0,120-92-12 0 0,-16 14 0 0 0,24-20 1 0 0,-1-1-1 0 0,1 0 0 0 0,0 1 0 0 0,0-1 0 0 0,0 1 0 0 0,0-1 0 0 0,0 1 0 0 0,1-1 0 0 0,-1 1 0 0 0,0 0 0 0 0,1-1 1 0 0,-1 1-1 0 0,1 0 0 0 0,-1 2 0 0 0,11-3-23 0 0,0-3 21 0 0,0-1 0 0 0,0 1-1 0 0,0-2 1 0 0,0 1 0 0 0,0-2 0 0 0,-1 1 0 0 0,1-1 0 0 0,-1-1 0 0 0,9-7 0 0 0,5 0-2 0 0,84-56-13 0 0,-2-5-1 0 0,-4-3 1 0 0,128-128 0 0 0,-225 201 17 0 0,25-25-2 0 0,41-51 0 0 0,-64 72 3 0 0,0 0 1 0 0,0 0 0 0 0,-1-1-1 0 0,-1 0 1 0 0,1 0-1 0 0,-1 0 1 0 0,0 0-1 0 0,-1-1 1 0 0,-1 0-1 0 0,1 1 1 0 0,-1-1 0 0 0,1-13-1 0 0,-3 22 0 0 0,0 1 0 0 0,0-1 0 0 0,0 1 0 0 0,0-1 0 0 0,0 0 0 0 0,-1 1 0 0 0,1-1 0 0 0,0 0 0 0 0,0 1 0 0 0,0-1 0 0 0,0 1 0 0 0,-1-1 0 0 0,1 0 1 0 0,0 1-1 0 0,-1-1 0 0 0,1 1 0 0 0,0-1 0 0 0,-1 1 0 0 0,1-1 0 0 0,-1 1 0 0 0,1-1 0 0 0,-1 1 0 0 0,1 0 0 0 0,-1-1 0 0 0,1 1 0 0 0,-1-1 0 0 0,1 1 0 0 0,-1 0 0 0 0,0-1 0 0 0,-20 0 0 0 0,13 1 0 0 0,-14 1 0 0 0,1 1 0 0 0,-1 0 0 0 0,1 2 0 0 0,-1 0 1 0 0,2 1-1 0 0,-1 2 0 0 0,-33 14 0 0 0,-483 255 75 0 0,518-265-69 0 0,11-7-5 0 0,1 0-1 0 0,0 0 1 0 0,0 0 0 0 0,0 1 0 0 0,0 0 0 0 0,1 0 0 0 0,0 1 0 0 0,0 0 0 0 0,0 0 0 0 0,-7 10 0 0 0,13-16-1 0 0,0 0 0 0 0,0 0 0 0 0,0 1 0 0 0,0-1 0 0 0,0 0 0 0 0,0 0 0 0 0,0 0 0 0 0,0 0 0 0 0,0 0 0 0 0,0 0 0 0 0,0 0 0 0 0,0 0 0 0 0,0 0 0 0 0,0 0 0 0 0,0 1 0 0 0,0-1 0 0 0,0 0 0 0 0,0 0 0 0 0,0 0 0 0 0,0 0 0 0 0,0 0 0 0 0,0 0 0 0 0,0 0 0 0 0,0 0 0 0 0,0 0 0 0 0,0 0 0 0 0,0 1 0 0 0,0-1 0 0 0,0 0 0 0 0,0 0 0 0 0,0 0 0 0 0,0 0 0 0 0,0 0 0 0 0,0 0 0 0 0,0 0 0 0 0,0 0 0 0 0,1 0 0 0 0,-1 0 0 0 0,0 0 0 0 0,0 0 0 0 0,0 0 0 0 0,0 0 0 0 0,0 0 0 0 0,0 0 0 0 0,0 0 0 0 0,0 0 0 0 0,0 0 0 0 0,0 0 0 0 0,0 1 0 0 0,1-1 0 0 0,-1 0 0 0 0,0 0 0 0 0,0 0 0 0 0,0 0 0 0 0,0-1 0 0 0,0 1 0 0 0,0 0 0 0 0,0 0 0 0 0,0 0 0 0 0,0 0 0 0 0,1 0 0 0 0,-1 0 0 0 0,8 0-1 0 0,0-1 0 0 0,1 0-1 0 0,-1-1 1 0 0,0 1 0 0 0,0-2 0 0 0,0 1 0 0 0,0-1 0 0 0,0 0 0 0 0,14-9-1 0 0,-2 2-2 0 0,131-63-31 0 0,174-116 1 0 0,-161 78 22 0 0,-133 86 13 0 0,0-1-1 0 0,51-57 0 0 0,-77 77 0 0 0,0 1-1 0 0,0-1 1 0 0,-1 0 0 0 0,0 0-1 0 0,0-1 1 0 0,0 1 0 0 0,-1-1 0 0 0,1 0-1 0 0,-2 0 1 0 0,1 0 0 0 0,-1 0 0 0 0,0-1-1 0 0,-1 1 1 0 0,2-11 0 0 0,-4 17 0 0 0,1 1 0 0 0,0-1 0 0 0,-1 0 0 0 0,1 1 0 0 0,0-1 0 0 0,-1 1 0 0 0,1-1 0 0 0,-1 1 0 0 0,1 0 0 0 0,-1-1 0 0 0,1 1 0 0 0,-1-1 0 0 0,1 1 0 0 0,-1 0 0 0 0,1-1 0 0 0,-1 1 0 0 0,0 0 0 0 0,1 0 0 0 0,-1-1 0 0 0,0 1 0 0 0,1 0 0 0 0,-1 0 0 0 0,1 0 0 0 0,-1 0 0 0 0,0 0 0 0 0,1 0 0 0 0,-1 0 0 0 0,0 0 0 0 0,0 0 0 0 0,-28 0 0 0 0,20 1 0 0 0,-8-1 1 0 0,1 2 1 0 0,0 0-1 0 0,0 1 1 0 0,0 1-1 0 0,-30 10 1 0 0,-76 40 14 0 0,94-40-13 0 0,-15 6 1 0 0,-69 32 24 0 0,-145 93 0 0 0,250-140-28 0 0,-18 13 0 0 0,23-17 0 0 0,1 0 0 0 0,0 0 0 0 0,0 0 0 0 0,0 0 0 0 0,0 0 0 0 0,0 0 0 0 0,1 0 0 0 0,-1 0 0 0 0,0 0 0 0 0,0 1 0 0 0,1-1 0 0 0,-1 0 0 0 0,1 0 0 0 0,-1 1 0 0 0,1-1 0 0 0,-1 2 0 0 0,1-1 0 0 0,5-1 0 0 0,-3-1 0 0 0,13-1-2 0 0,-1 0-1 0 0,0-1 1 0 0,0-1 0 0 0,0-1 0 0 0,0 1 0 0 0,24-12 0 0 0,82-45-21 0 0,-97 47 20 0 0,236-141-27 0 0,-219 126 25 0 0,-2-1 0 0 0,-1-3 0 0 0,-1 0 0 0 0,37-44 0 0 0,-69 72 5 0 0,-1 1-1 0 0,0-1 1 0 0,0 0 0 0 0,0 0 0 0 0,-1 0-1 0 0,1 0 1 0 0,-1 0 0 0 0,0 0 0 0 0,0-1-1 0 0,-1 1 1 0 0,1-1 0 0 0,-1 1 0 0 0,2-9-1 0 0,-3 13 1 0 0,-1-1 0 0 0,1 1 0 0 0,0 0 0 0 0,0 0 0 0 0,0-1 0 0 0,0 1 0 0 0,0 0 0 0 0,0 0 0 0 0,-1-1 0 0 0,1 1 0 0 0,0 0 0 0 0,0 0 0 0 0,0 0 0 0 0,-1-1 0 0 0,1 1 0 0 0,0 0 0 0 0,0 0 0 0 0,-1 0 0 0 0,1 0 0 0 0,0 0 0 0 0,0 0 0 0 0,-1-1 0 0 0,1 1 0 0 0,0 0 0 0 0,0 0 0 0 0,-1 0 0 0 0,1 0 0 0 0,0 0 0 0 0,-1 0 0 0 0,1 0 0 0 0,0 0 0 0 0,0 0 0 0 0,-1 0 0 0 0,1 0 0 0 0,0 0 0 0 0,0 0 0 0 0,-1 0 0 0 0,1 1 0 0 0,0-1 0 0 0,-1 0 0 0 0,-3 0 0 0 0,-6 1 0 0 0,1 0 0 0 0,-1 0 0 0 0,0 1 1 0 0,1 0-1 0 0,-1 1 0 0 0,1 0 0 0 0,-13 6 0 0 0,-65 37 5 0 0,65-33-3 0 0,-139 86 62 0 0,-274 224-1 0 0,415-307-57 0 0,-52 47 14 0 0,65-56-16 0 0,-1 1 0 0 0,1 1 0 0 0,0-1-1 0 0,1 1 1 0 0,0 0 0 0 0,-6 13 0 0 0,11-19-2 0 0,-1-1-1 0 0,1 1 1 0 0,1-1 0 0 0,-1 1 0 0 0,0 0 0 0 0,1 0-1 0 0,-1-1 1 0 0,1 6 0 0 0,21-7 1 0 0,-8-2-6 0 0,0 0 0 0 0,0-1 0 0 0,-1 0 0 0 0,1-1 0 0 0,-1-1 0 0 0,1 0 0 0 0,-1-1 1 0 0,15-8-1 0 0,92-58-20 0 0,-108 64 21 0 0,128-91-25 0 0,-110 76 20 0 0,-2-2 0 0 0,41-44 1 0 0,-65 64 5 0 0,1 0 1 0 0,-1 0 0 0 0,0 0 0 0 0,0-1 0 0 0,0 1 0 0 0,0-1 0 0 0,-1 1 0 0 0,0-1 0 0 0,0 0 0 0 0,0 0 0 0 0,0 0 0 0 0,-1 0 0 0 0,0 0 0 0 0,0 0 0 0 0,0-7 0 0 0,-1 11 0 0 0,0 0 0 0 0,0 1-1 0 0,0-1 1 0 0,0 1 0 0 0,0-1 0 0 0,0 1 0 0 0,-1-1 0 0 0,1 1 0 0 0,0-1-1 0 0,0 1 1 0 0,-1-1 0 0 0,1 1 0 0 0,0-1 0 0 0,-1 1 0 0 0,1-1 0 0 0,0 1 0 0 0,-1-1-1 0 0,1 1 1 0 0,-1 0 0 0 0,1-1 0 0 0,-1 1 0 0 0,1 0 0 0 0,-1-1 0 0 0,1 1-1 0 0,-1 0 1 0 0,1 0 0 0 0,-1 0 0 0 0,1-1 0 0 0,-1 1 0 0 0,1 0 0 0 0,-1 0 0 0 0,1 0-1 0 0,-2 0 1 0 0,-23 0-11 0 0,16 0 6 0 0,-9 1-13 0 0,-1 1 0 0 0,1 1 0 0 0,0 0 1 0 0,0 1-1 0 0,0 1 0 0 0,0 1 1 0 0,-27 12-1 0 0,20-5-107 0 0,1 0 0 0 0,-1 1 0 0 0,2 2 0 0 0,-30 25 0 0 0,42-32-170 0 0,1 0 0 0 0,0 2 1 0 0,-15 19-1 0 0,22-26 24 0 0,0 1 1 0 0,0 0-1 0 0,1 0 1 0 0,-1 0-1 0 0,1 0 1 0 0,0 0-1 0 0,1 0 1 0 0,-1 1-1 0 0,1-1 0 0 0,0 1 1 0 0,0-1-1 0 0,1 6 1 0 0,-1-1-536 0 0,1-8 509 0 0,0 0 0 0 0,0 0 1 0 0,-1 0-1 0 0,1 1 0 0 0,1-1 0 0 0,-1 0 0 0 0,0 0 0 0 0,0 0 0 0 0,1 0 1 0 0,0 0-1 0 0,-1 0 0 0 0,2 4 0 0 0,16 5-2803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07.2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7034 227 8325 0 0,'4'-8'1364'0'0,"0"0"0"0"0,0-1 1 0 0,4-14-1 0 0,-6 14 695 0 0,0 1-1 0 0,-1-1 1 0 0,0 1 0 0 0,-1-11 0 0 0,-1 19-1873 0 0,0-1 1 0 0,0 1-1 0 0,0-1 1 0 0,0 1 0 0 0,-1-1-1 0 0,1 1 1 0 0,0 0 0 0 0,0 0-1 0 0,0 0 1 0 0,-1-1 0 0 0,1 1-1 0 0,0 0 1 0 0,0 1 0 0 0,0-1-1 0 0,-2 0 1 0 0,-1 0 35 0 0,0 1-150 0 0,-1-1 0 0 0,1 1 0 0 0,0 0 0 0 0,-1 0-1 0 0,1 0 1 0 0,0 1 0 0 0,0-1 0 0 0,0 1 0 0 0,0 0 0 0 0,-7 4 0 0 0,-37 32 266 0 0,29-22-225 0 0,-280 241 518 0 0,101-83-481 0 0,-226 171 141 0 0,418-340-285 0 0,4-4-5 0 0,0 0 0 0 0,1 0 1 0 0,-1 0-1 0 0,1 0 0 0 0,-1 0 0 0 0,1 1 1 0 0,0-1-1 0 0,-1 1 0 0 0,1-1 1 0 0,0 0-1 0 0,0 1 0 0 0,0 0 0 0 0,0-1 1 0 0,0 1-1 0 0,1 0 0 0 0,-1-1 0 0 0,0 3 1 0 0,14-11 2 0 0,35-27-5 0 0,63-59 0 0 0,-69 56-1 0 0,61-51-9 0 0,169-192 1 0 0,-257 261 7 0 0,24-36 0 0 0,-35 48 8 0 0,-1 0 0 0 0,1 0 0 0 0,-1 1-1 0 0,-1-2 1 0 0,0 1 0 0 0,0 0 0 0 0,0 0-1 0 0,-1-1 1 0 0,0 1 0 0 0,1-9 0 0 0,-6 15 18 0 0,-4 2-15 0 0,0 0 1 0 0,0 0-1 0 0,0 1 0 0 0,0 0 1 0 0,0 0-1 0 0,1 1 0 0 0,-1 0 0 0 0,1 0 1 0 0,0 1-1 0 0,0 0 0 0 0,0 0 1 0 0,-11 9-1 0 0,-8 9 21 0 0,-40 43 0 0 0,56-54-21 0 0,-247 263 118 0 0,-33 36 13 0 0,265-286-122 0 0,-6 8 5 0 0,-35 44 1 0 0,66-76-22 0 0,0 0 0 0 0,-1 0 0 0 0,1 1 0 0 0,0-1 0 0 0,0 0 0 0 0,-1 0 0 0 0,1 1 0 0 0,0-1 0 0 0,0 0 0 0 0,0 0 0 0 0,-1 1 0 0 0,1-1 0 0 0,0 0 0 0 0,0 0 0 0 0,0 1-1 0 0,0-1 1 0 0,0 0 0 0 0,0 1 0 0 0,0-1 0 0 0,0 0 0 0 0,0 1 0 0 0,0-1 0 0 0,0 0 0 0 0,0 1 0 0 0,0-1 0 0 0,0 0 0 0 0,0 1 0 0 0,0-1 0 0 0,0 0 0 0 0,0 1 0 0 0,0-1 0 0 0,0 1 0 0 0,12-4 11 0 0,10-10-17 0 0,0-1 1 0 0,-1-1-1 0 0,-1-1 1 0 0,34-35-1 0 0,-27 26 6 0 0,127-125-35 0 0,182-228 0 0 0,-316 354 32 0 0,39-52-4 0 0,-54 68 6 0 0,0 0-1 0 0,0 0 0 0 0,-1-1 1 0 0,0 0-1 0 0,0 0 0 0 0,-1 0 1 0 0,3-11-1 0 0,-5 2-2 0 0,0 18 3 0 0,-1-1 0 0 0,0 1-1 0 0,0 0 1 0 0,0 0 0 0 0,0-1 0 0 0,0 1 0 0 0,0 0 0 0 0,0 0 0 0 0,0 0 0 0 0,0-1 0 0 0,0 1 0 0 0,0 0-1 0 0,0 0 1 0 0,0 0 0 0 0,0-1 0 0 0,-1 1 0 0 0,1 0 0 0 0,0 0 0 0 0,0 0 0 0 0,0-1 0 0 0,0 1 0 0 0,0 0-1 0 0,0 0 1 0 0,0 0 0 0 0,-1 0 0 0 0,1-1 0 0 0,0 1 0 0 0,0 0 0 0 0,0 0 0 0 0,0 0 0 0 0,-1 0 0 0 0,1 0-1 0 0,0 0 1 0 0,0-1 0 0 0,0 1 0 0 0,-1 0 0 0 0,1 0 0 0 0,0 0 0 0 0,-5 0 0 0 0,0-1 1 0 0,1 1 0 0 0,-1 0-1 0 0,1 0 1 0 0,-1 1 0 0 0,0-1-1 0 0,1 1 1 0 0,-1 0-1 0 0,1 0 1 0 0,-1 1 0 0 0,1 0-1 0 0,0-1 1 0 0,0 1 0 0 0,-6 4-1 0 0,-7 4 9 0 0,-32 25 1 0 0,-3 10 17 0 0,3 2 0 0 0,2 2 0 0 0,2 2 0 0 0,-74 109 0 0 0,97-127-6 0 0,-26 51-1 0 0,42-72-12 0 0,1 0-1 0 0,0 0 0 0 0,1 0 1 0 0,0 1-1 0 0,1 0 0 0 0,0 0 1 0 0,1 0-1 0 0,0 16 0 0 0,3-29-6 0 0,-1 1-1 0 0,0-1 0 0 0,1 1 0 0 0,-1-1 0 0 0,1 1 0 0 0,-1-1 1 0 0,1 1-1 0 0,-1-1 0 0 0,1 1 0 0 0,-1-1 0 0 0,1 0 1 0 0,0 1-1 0 0,-1-1 0 0 0,1 0 0 0 0,-1 0 0 0 0,1 1 0 0 0,0-1 1 0 0,-1 0-1 0 0,1 0 0 0 0,0 0 0 0 0,-1 0 0 0 0,1 0 0 0 0,0 0 1 0 0,-1 0-1 0 0,1 0 0 0 0,0 0 0 0 0,1 0 0 0 0,24-2 0 0 0,-24 2-1 0 0,9-2-2 0 0,-1 0 0 0 0,1 0 0 0 0,-1-1 0 0 0,0-1 0 0 0,0 1 0 0 0,18-11 0 0 0,57-40-18 0 0,-52 32 13 0 0,94-68-9 0 0,-4-5 0 0 0,-4-6 0 0 0,-5-4 1 0 0,168-202-1 0 0,-270 293 17 0 0,-6 6 1 0 0,-1 1-1 0 0,1 0 1 0 0,0 1-1 0 0,0-1 1 0 0,1 1-1 0 0,14-10 1 0 0,-20 16-1 0 0,0-1 0 0 0,0 1 0 0 0,0-1 0 0 0,0 1 0 0 0,0 0 0 0 0,0-1 0 0 0,0 1 0 0 0,0 0 0 0 0,0 0 0 0 0,0 0 0 0 0,0 0 0 0 0,0-1 0 0 0,0 1 0 0 0,0 1 0 0 0,0-1 0 0 0,0 0 0 0 0,0 0 0 0 0,0 0 0 0 0,-1 0 0 0 0,1 1 0 0 0,0-1 0 0 0,0 0 0 0 0,0 1 0 0 0,0-1 0 0 0,0 1 0 0 0,0-1 0 0 0,0 1 0 0 0,-1 0 0 0 0,1-1 0 0 0,0 1 0 0 0,1 1 0 0 0,1 2 0 0 0,-1 0 0 0 0,1 0 0 0 0,-1 1 0 0 0,0-1 0 0 0,3 8 0 0 0,7 13 0 0 0,-7-20-1 0 0,-1 0 1 0 0,1 0-1 0 0,0-1 0 0 0,0 1 1 0 0,0-1-1 0 0,0-1 1 0 0,1 1-1 0 0,0-1 1 0 0,0 0-1 0 0,0 0 0 0 0,0-1 1 0 0,0 1-1 0 0,0-1 1 0 0,1-1-1 0 0,-1 1 1 0 0,1-1-1 0 0,-1 0 0 0 0,1-1 1 0 0,0 0-1 0 0,6 0 1 0 0,-12 0 0 0 0,-1 0 0 0 0,1-1 0 0 0,-1 1 0 0 0,1 0 0 0 0,-1-1 0 0 0,1 1 0 0 0,-1 0 0 0 0,1-1 0 0 0,-1 1 0 0 0,1-1 0 0 0,-1 1 0 0 0,0-1 0 0 0,1 1 0 0 0,-1-1 0 0 0,0 1 0 0 0,0-1 0 0 0,1 1 0 0 0,-1-1 0 0 0,0 1 0 0 0,0-1 0 0 0,0 0 0 0 0,0 1 0 0 0,1-1 0 0 0,-1 1 0 0 0,0-1 0 0 0,0 1 0 0 0,0-1 0 0 0,0 0 0 0 0,-1 1 0 0 0,1-1 0 0 0,0 1 0 0 0,0-1 0 0 0,0 1 0 0 0,0-1 0 0 0,-1 0 0 0 0,1-2 0 0 0,0-4 0 0 0,0-1 0 0 0,0 0 1 0 0,-1 1-1 0 0,0-1 0 0 0,0 0 1 0 0,-1 1-1 0 0,0 0 0 0 0,0-1 0 0 0,-1 1 1 0 0,-5-11-1 0 0,3 8 1 0 0,-1 0 0 0 0,0 0 1 0 0,0 1-1 0 0,-1 0 0 0 0,0 0 0 0 0,-1 1 0 0 0,-15-13 0 0 0,14 14 1 0 0,6 9 1 0 0,12 18 0 0 0,6 8 8 0 0,2 0 0 0 0,0-2 0 0 0,2 0 0 0 0,1-1 0 0 0,1-1 0 0 0,1 0 0 0 0,48 37 0 0 0,-69-60-11 0 0,1 0 0 0 0,-1 0-1 0 0,1 0 1 0 0,-1 1-1 0 0,0-1 1 0 0,1 0-1 0 0,-1 0 1 0 0,0 1-1 0 0,0-1 0 0 0,0 1 1 0 0,0-1-1 0 0,0 1 1 0 0,0-1-1 0 0,0 1 1 0 0,0 0-1 0 0,0-1 1 0 0,0 4-1 0 0,-14-4-2 0 0,1-2 3 0 0,0 0 1 0 0,0-1-1 0 0,1 0 1 0 0,-1-1-1 0 0,-19-7 1 0 0,-58-29 2 0 0,63 27-1 0 0,8 4-1 0 0,0-1 1 0 0,1 0 0 0 0,1-2-1 0 0,0 1 1 0 0,0-2-1 0 0,-20-20 1 0 0,35 31-1 0 0,0 0-1 0 0,0 0 0 0 0,0 0 1 0 0,1-1-1 0 0,-1 1 1 0 0,0 0-1 0 0,1-1 1 0 0,-1 1-1 0 0,1 0 1 0 0,-1-1-1 0 0,1 1 0 0 0,0-1 1 0 0,0 1-1 0 0,-1-1 1 0 0,1 1-1 0 0,0-1 1 0 0,1-1-1 0 0,-1 2 0 0 0,0 1 0 0 0,0 0 0 0 0,0-1 0 0 0,0 1 1 0 0,1 0-1 0 0,-1-1 0 0 0,0 1 0 0 0,0 0 0 0 0,0 0 0 0 0,1-1 0 0 0,-1 1 0 0 0,0 0 0 0 0,1 0 0 0 0,-1-1 1 0 0,0 1-1 0 0,0 0 0 0 0,1 0 0 0 0,-1 0 0 0 0,1-1 0 0 0,-1 1 0 0 0,0 0 0 0 0,1 0 0 0 0,-1 0 0 0 0,0 0 0 0 0,1 0 1 0 0,-1 0-1 0 0,0 0 0 0 0,1 0 0 0 0,-1 0 0 0 0,1 0 0 0 0,-1 0 0 0 0,0 0 0 0 0,1 0 0 0 0,-1 0 0 0 0,0 0 0 0 0,1 0 1 0 0,0 1-1 0 0,0-1 0 0 0,14 1 0 0 0,1 0 0 0 0,-1 1-1 0 0,0 1 1 0 0,0 0 0 0 0,0 1 0 0 0,0 1-1 0 0,-1 0 1 0 0,1 1 0 0 0,-1 1 0 0 0,21 13-1 0 0,-19-11 0 0 0,14 8-2 0 0,32 24-1 0 0,-54-34 3 0 0,0-1 0 0 0,-1 1 0 0 0,1 0 0 0 0,-1 0 0 0 0,-1 1 0 0 0,0 0 0 0 0,0 0 0 0 0,8 15 0 0 0,-11-16 1 0 0,-1 0 0 0 0,0 0 0 0 0,0 0-1 0 0,-1 1 1 0 0,0-1 0 0 0,0 0 0 0 0,-1 1 0 0 0,0-1-1 0 0,0 1 1 0 0,0-1 0 0 0,-1 0 0 0 0,0 1 0 0 0,-1-1 0 0 0,0 0-1 0 0,0 0 1 0 0,0 0 0 0 0,-1 0 0 0 0,0 0 0 0 0,-1-1-1 0 0,1 1 1 0 0,-6 6 0 0 0,-14 12 2 0 0,0-1 1 0 0,-2-1-1 0 0,0-1 1 0 0,-51 32-1 0 0,24-16 3 0 0,-74 49 11 0 0,141-92-4 0 0,13-7-12 0 0,48-34-13 0 0,23-13-27 0 0,99-77 1 0 0,-189 128 52 0 0,-10 6 11 0 0,-17 13-10 0 0,-242 198 15 0 0,55-41 31 0 0,-150 94 3 0 0,345-255-64 0 0,8-6 1 0 0,-1 1-1 0 0,0 0 1 0 0,1-1 0 0 0,-1 1 0 0 0,1 0-1 0 0,0 0 1 0 0,-1 1 0 0 0,1-1 0 0 0,0 0-1 0 0,-3 6 1 0 0,26-11-13 0 0,11-14-2 0 0,0-1 0 0 0,54-41 0 0 0,-66 44 10 0 0,49-34-6 0 0,-3-3 0 0 0,-2-2 0 0 0,86-97 0 0 0,-149 150 11 0 0,9-10 0 0 0,-1-1-1 0 0,9-14 1 0 0,-16 23 0 0 0,-1 0 0 0 0,1 0-1 0 0,-1 0 1 0 0,1 0 0 0 0,-1-1 0 0 0,0 1-1 0 0,0 0 1 0 0,-1 0 0 0 0,1-1 0 0 0,-1 1-1 0 0,1-1 1 0 0,-1 1 0 0 0,0 0 0 0 0,-1-1-1 0 0,1-3 1 0 0,-6 6-1 0 0,-6 1 6 0 0,-1 1-1 0 0,0 1 0 0 0,1 0 0 0 0,-1 1 0 0 0,1 0 0 0 0,0 1 1 0 0,0 0-1 0 0,0 1 0 0 0,1 0 0 0 0,0 1 0 0 0,-12 7 0 0 0,-253 170 100 0 0,179-115-66 0 0,-234 161 48 0 0,-461 307 33 0 0,745-506-115 0 0,-840 515 20 0 0,830-513-21 0 0,69-45-17 0 0,375-250-54 0 0,-342 235 60 0 0,380-222-35 0 0,-118 72-6 0 0,-294 170 45 0 0,-4 4-1 0 0,0-2 0 0 0,0 0 0 0 0,-1 0-1 0 0,1 0 1 0 0,9-11 0 0 0,-17 16 2 0 0,-6 0 3 0 0,-6 3 3 0 0,-1 0 0 0 0,0 0 1 0 0,1 1-1 0 0,-1 1 0 0 0,1 0 0 0 0,0 0 1 0 0,-14 9-1 0 0,2-3 3 0 0,-500 258 125 0 0,25 44-80 0 0,466-292-49 0 0,13-8-1 0 0,0 0 0 0 0,1 1 0 0 0,0 0 0 0 0,1 2 0 0 0,-15 16 0 0 0,32-31-1 0 0,0 0 0 0 0,0 0 0 0 0,-1 0 0 0 0,1 0 0 0 0,0 1 0 0 0,0-1 0 0 0,-1 0 0 0 0,1 0 0 0 0,0 0 0 0 0,0 0 0 0 0,0 0 0 0 0,-1 1 0 0 0,1-1 0 0 0,0 0 0 0 0,0 0 0 0 0,0 0 0 0 0,0 1 0 0 0,0-1 0 0 0,0 0 0 0 0,-1 0 0 0 0,1 1 0 0 0,0-1 0 0 0,0 0 0 0 0,0 0 0 0 0,0 1 0 0 0,0-1 0 0 0,0 0 0 0 0,0 0 0 0 0,0 1 0 0 0,0-1 0 0 0,0 0 0 0 0,0 0 0 0 0,0 1 0 0 0,0-1 0 0 0,0 0 0 0 0,0 0 0 0 0,0 1 0 0 0,0-1 0 0 0,1 0 0 0 0,-1 0 0 0 0,0 0 0 0 0,0 1 0 0 0,0-1 0 0 0,0 0 0 0 0,0 0 0 0 0,1 0 0 0 0,-1 1 0 0 0,0-1 0 0 0,0 0 0 0 0,0 0 0 0 0,0 0 0 0 0,1 0 0 0 0,-1 1 0 0 0,0-1 0 0 0,0 0 0 0 0,1 0 0 0 0,-1 0 0 0 0,0 0 0 0 0,0 0 0 0 0,1 0 0 0 0,-1 0 0 0 0,0 0 0 0 0,0 0 0 0 0,1 0 0 0 0,-1 0 0 0 0,0 0 0 0 0,0 0 0 0 0,1 0 0 0 0,19-3-5 0 0,0-5-1 0 0,0 0 0 0 0,-1-1 0 0 0,1-1 0 0 0,29-22 0 0 0,-21 14 1 0 0,682-474-124 0 0,-664 459 120 0 0,51-38-8 0 0,-81 58 11 0 0,-1-1 0 0 0,0 0 0 0 0,19-25 0 0 0,-34 38 6 0 0,2 0 0 0 0,-1 0 1 0 0,0-1-1 0 0,1 0 0 0 0,-1 1 0 0 0,0-1 0 0 0,0 0 1 0 0,0 1-1 0 0,-1-1 0 0 0,1 0 0 0 0,0 0 0 0 0,-1 0 1 0 0,1 0-1 0 0,-1 0 0 0 0,0 0 0 0 0,1-2 0 0 0,-5 3 12 0 0,-19 2-5 0 0,0 1-1 0 0,0 1 1 0 0,0 2 0 0 0,0 0-1 0 0,1 1 1 0 0,-24 9 0 0 0,-129 64 30 0 0,165-74-34 0 0,-621 348 92 0 0,288-153-73 0 0,342-199-20 0 0,6-4-9 0 0,342-256-63 0 0,-299 219 60 0 0,50-37-6 0 0,158-139-7 0 0,-253 213 22 0 0,1 0 0 0 0,-1-1 0 0 0,0 1 0 0 0,0-1 0 0 0,0 0 0 0 0,-1 0 0 0 0,1 0 0 0 0,3-8 0 0 0,-6 11 1 0 0,0 1 0 0 0,0 0 0 0 0,0 0-1 0 0,0 0 1 0 0,0-1 0 0 0,0 1 0 0 0,0 0-1 0 0,0 0 1 0 0,0-1 0 0 0,0 1 0 0 0,0 0 0 0 0,0 0-1 0 0,0 0 1 0 0,0-1 0 0 0,0 1 0 0 0,0 0-1 0 0,0 0 1 0 0,0 0 0 0 0,0-1 0 0 0,0 1 0 0 0,0 0-1 0 0,-1 0 1 0 0,1 0 0 0 0,0 0 0 0 0,0-1 0 0 0,0 1-1 0 0,0 0 1 0 0,0 0 0 0 0,-1 0 0 0 0,1 0-1 0 0,0 0 1 0 0,0 0 0 0 0,0-1 0 0 0,-1 1 0 0 0,1 0-1 0 0,0 0 1 0 0,0 0 0 0 0,0 0 0 0 0,-1 0 0 0 0,1 0-1 0 0,0 0 1 0 0,0 0 0 0 0,0 0 0 0 0,-1 0 0 0 0,-10 0-1 0 0,9 0 0 0 0,-9 1 1 0 0,1 1 0 0 0,-1 0-1 0 0,0 1 1 0 0,0 0 0 0 0,1 0 0 0 0,-16 9 0 0 0,-65 36 16 0 0,66-34-11 0 0,-362 214 75 0 0,-181 134-44 0 0,416-264-44 0 0,132-85 8 0 0,7-6 0 0 0,1 2 0 0 0,-19 15 0 0 0,54-32 0 0 0,208-116-16 0 0,-81 41 3 0 0,-35 22-3 0 0,197-109-29 0 0,-299 163 43 0 0,-7 4 2 0 0,0 0 0 0 0,-1 0 0 0 0,1-1 0 0 0,-1 0 0 0 0,0 1 0 0 0,0-2 0 0 0,0 1 0 0 0,6-9 0 0 0,-10 13 0 0 0,-1 0 0 0 0,0 0 0 0 0,0 0 0 0 0,0-1 0 0 0,0 1 0 0 0,0 0 0 0 0,0 0 0 0 0,0 0 0 0 0,0 0 0 0 0,0 0 0 0 0,0 0 0 0 0,0 0 0 0 0,0-1 0 0 0,0 1 0 0 0,0 0 0 0 0,0 0 0 0 0,0 0 0 0 0,0 0 0 0 0,0 0 0 0 0,0 0 0 0 0,0-1 0 0 0,0 1 0 0 0,0 0 0 0 0,0 0 0 0 0,0 0 1 0 0,0 0-1 0 0,0 0 0 0 0,0 0 0 0 0,0 0 0 0 0,0-1 0 0 0,0 1 0 0 0,0 0 0 0 0,0 0 0 0 0,0 0 0 0 0,-1 0 0 0 0,1 0 0 0 0,0 0 0 0 0,0 0 0 0 0,0 0 0 0 0,0 0 0 0 0,0 0 0 0 0,0 0 0 0 0,0-1 0 0 0,0 1 0 0 0,-1 0 0 0 0,1 0 0 0 0,0 0 0 0 0,0 0 0 0 0,0 0 0 0 0,0 0 0 0 0,0 0 0 0 0,0 0 0 0 0,0 0 0 0 0,-1 0 0 0 0,1 0 0 0 0,0 0 0 0 0,0 0 0 0 0,0 0 0 0 0,-11 1 3 0 0,8-1-3 0 0,-11 2 1 0 0,-1 0 1 0 0,1 1-1 0 0,0 1 0 0 0,-17 6 1 0 0,-59 28 11 0 0,60-24-10 0 0,-519 247 57 0 0,102-45-48 0 0,186-111-7 0 0,335-142-5 0 0,107-48-22 0 0,217-140 0 0 0,-382 215 17 0 0,40-28-11 0 0,-52 35 13 0 0,0 0-1 0 0,-1 0 1 0 0,1-1 0 0 0,-1 1 0 0 0,0-1-1 0 0,0 0 1 0 0,0 0 0 0 0,-1 0 0 0 0,1 0-1 0 0,2-7 1 0 0,-5 11 3 0 0,0 0 0 0 0,0-1-1 0 0,0 1 1 0 0,0 0 0 0 0,0 0 0 0 0,0 0-1 0 0,0-1 1 0 0,0 1 0 0 0,0 0 0 0 0,0 0-1 0 0,0-1 1 0 0,0 1 0 0 0,0 0-1 0 0,0 0 1 0 0,0 0 0 0 0,-1-1 0 0 0,1 1-1 0 0,0 0 1 0 0,0 0 0 0 0,0 0 0 0 0,0 0-1 0 0,0-1 1 0 0,-1 1 0 0 0,1 0 0 0 0,0 0-1 0 0,0 0 1 0 0,0 0 0 0 0,-1 0 0 0 0,1 0-1 0 0,0-1 1 0 0,0 1 0 0 0,0 0 0 0 0,-1 0-1 0 0,1 0 1 0 0,0 0 0 0 0,0 0-1 0 0,-1 0 1 0 0,1 0 0 0 0,0 0 0 0 0,0 0-1 0 0,0 0 1 0 0,-1 0 0 0 0,1 0 0 0 0,-15 0-8 0 0,12 1 8 0 0,-12 0 2 0 0,1 1 0 0 0,-1 0 0 0 0,1 1 0 0 0,-27 9 0 0 0,-56 29 17 0 0,71-30-16 0 0,-403 190 70 0 0,88-40-63 0 0,-18 7-25 0 0,293-136 10 0 0,51-27 2 0 0,43-14 2 0 0,0-1-1 0 0,49-26 1 0 0,-27 12 1 0 0,64-29-1 0 0,367-150-62 0 0,-477 202 57 0 0,-21 7 7 0 0,8-1 0 0 0,-496 252 64 0 0,386-181-58 0 0,112-71-8 0 0,-2 0 0 0 0,1 1-1 0 0,-1 0 1 0 0,1 0 0 0 0,0 1 0 0 0,-12 14 0 0 0,20-20 1 0 0,0-1 0 0 0,0 0 0 0 0,0 0-1 0 0,-1 0 1 0 0,1 0 0 0 0,0 0 0 0 0,0 0 0 0 0,0 1 0 0 0,0-1 0 0 0,0 0 0 0 0,0 0 0 0 0,0 0 0 0 0,-1 0 0 0 0,1 1 0 0 0,0-1-1 0 0,0 0 1 0 0,0 0 0 0 0,0 0 0 0 0,0 1 0 0 0,0-1 0 0 0,0 0 0 0 0,0 0 0 0 0,0 0 0 0 0,0 0 0 0 0,0 1 0 0 0,0-1 0 0 0,0 0-1 0 0,0 0 1 0 0,0 0 0 0 0,0 1 0 0 0,0-1 0 0 0,1 0 0 0 0,-1 0 0 0 0,0 0 0 0 0,0 0 0 0 0,0 1 0 0 0,0-1 0 0 0,0 0 0 0 0,0 0-1 0 0,0 0 1 0 0,1 0 0 0 0,-1 0 0 0 0,0 1 0 0 0,0-1 0 0 0,11 1-2 0 0,13-6 0 0 0,104-46 2 0 0,-39 13 0 0 0,-29 15 6 0 0,75-18 0 0 0,-120 38-2 0 0,-17 6-2 0 0,-22 9 0 0 0,14-7-2 0 0,-71 32 8 0 0,-149 47 0 0 0,215-80-3 0 0,-1 0 0 0 0,-18 2 0 0 0,-8-3 24 0 0,40-10-17 0 0,3 2-13 0 0,0 0 1 0 0,0 0 0 0 0,0 0-1 0 0,0 0 1 0 0,1 0 0 0 0,0 0-1 0 0,0 1 1 0 0,0-1 0 0 0,1 0-1 0 0,0 1 1 0 0,-1 0 0 0 0,2 0-1 0 0,3-5 1 0 0,10-10-9 0 0,27-24 0 0 0,-21 22 3 0 0,283-266-41 0 0,-299 280 48 0 0,8-6 2 0 0,18-23 0 0 0,-31 32-2 0 0,1 1 0 0 0,-1-1 0 0 0,1 1 0 0 0,-1-1 0 0 0,0 0 0 0 0,0 1-1 0 0,-1-1 1 0 0,1 0 0 0 0,-1 0 0 0 0,0-1 0 0 0,0 1 0 0 0,1-8 0 0 0,-2 12-1 0 0,-1 0 0 0 0,1-1 0 0 0,0 1 1 0 0,-1-1-1 0 0,1 1 0 0 0,0 0 0 0 0,-1-1 0 0 0,1 1 0 0 0,0 0 0 0 0,-1 0 0 0 0,1-1 0 0 0,-1 1 0 0 0,1 0 1 0 0,0 0-1 0 0,-1 0 0 0 0,1-1 0 0 0,-1 1 0 0 0,1 0 0 0 0,-1 0 0 0 0,1 0 0 0 0,-1 0 0 0 0,1 0 0 0 0,0 0 1 0 0,-1 0-1 0 0,1 0 0 0 0,-1 0 0 0 0,1 0 0 0 0,-1 0 0 0 0,1 0 0 0 0,-1 0 0 0 0,1 1 0 0 0,-1-1 1 0 0,-3 0-1 0 0,-20 1 0 0 0,1 1 0 0 0,0 1 0 0 0,-1 0 0 0 0,1 2 0 0 0,0 1 0 0 0,-24 10 0 0 0,-292 129 0 0 0,217-88 0 0 0,-216 70 1 0 0,326-124-1 0 0,5 0-1 0 0,0-1 1 0 0,0 0-1 0 0,-1 0 1 0 0,1-1 0 0 0,0 0-1 0 0,0 0 1 0 0,-1-1 0 0 0,1 0-1 0 0,-12-1 1 0 0,19-1 0 0 0,-1 1 0 0 0,1 0 0 0 0,0-1 0 0 0,0 1 0 0 0,0-1 0 0 0,0 1 0 0 0,0 0 0 0 0,0-1 0 0 0,0 1 0 0 0,0-1 0 0 0,1 1 0 0 0,-1-2 0 0 0,3-3 0 0 0,0 0 0 0 0,0 0 0 0 0,0 1 0 0 0,0-1 0 0 0,1 1 0 0 0,0 0 0 0 0,0 0 0 0 0,1 0 0 0 0,-1 1 0 0 0,1 0 0 0 0,0-1 0 0 0,8-4 0 0 0,5-6 0 0 0,166-137 1 0 0,101-93 2 0 0,-276 235-3 0 0,25-26-2 0 0,-32 33 1 0 0,0 1 1 0 0,0-1 0 0 0,-1 0 0 0 0,1 1 0 0 0,-1-1-1 0 0,1 0 1 0 0,-1 0 0 0 0,0 0 0 0 0,0 0 0 0 0,-1 0 0 0 0,1 0-1 0 0,0-5 1 0 0,-1 8 0 0 0,0 0 0 0 0,0-1 0 0 0,0 1 0 0 0,0 0 0 0 0,0 0 0 0 0,0 0 0 0 0,0 0 0 0 0,0 0 0 0 0,0 0 0 0 0,0-1 0 0 0,0 1-1 0 0,0 0 1 0 0,0 0 0 0 0,0 0 0 0 0,0 0 0 0 0,0 0 0 0 0,0 0 0 0 0,0-1 0 0 0,0 1 0 0 0,0 0 0 0 0,0 0 0 0 0,-1 0 0 0 0,1 0 0 0 0,0 0 0 0 0,0 0 0 0 0,0 0 0 0 0,0 0 0 0 0,0 0 0 0 0,0-1-1 0 0,0 1 1 0 0,0 0 0 0 0,-1 0 0 0 0,1 0 0 0 0,0 0 0 0 0,0 0 0 0 0,0 0 0 0 0,0 0 0 0 0,0 0 0 0 0,0 0 0 0 0,-1 0 0 0 0,1 0 0 0 0,0 0 0 0 0,0 0 0 0 0,0 0 0 0 0,0 0 0 0 0,0 0-1 0 0,-1 0 1 0 0,1 0 0 0 0,0 0 0 0 0,0 0 0 0 0,0 0 0 0 0,0 0 0 0 0,0 0 0 0 0,0 0 0 0 0,-4 1 0 0 0,-6-1 0 0 0,0 1 0 0 0,1 1 0 0 0,-1-1 1 0 0,1 2-1 0 0,0-1 0 0 0,0 1 0 0 0,0 1 0 0 0,-12 5 0 0 0,-68 44 3 0 0,67-38-3 0 0,-173 118 31 0 0,-133 78 41 0 0,317-203-70 0 0,22-11-3 0 0,20-13 1 0 0,48-34 0 0 0,-24 14 1 0 0,134-94-4 0 0,-124 83-7 0 0,50-43-42 0 0,-113 89 41 0 0,-6 3-2 0 0,-18 10 12 0 0,1 0 0 0 0,-33 27-1 0 0,21-15 3 0 0,-28 19 10 0 0,-78 56 29 0 0,-187 100-1 0 0,322-196-39 0 0,-4 1-1 0 0,0 1-1 0 0,0-2 1 0 0,-1 1 0 0 0,1-1-1 0 0,-1 0 1 0 0,1-1 0 0 0,-1 1-1 0 0,-11 0 1 0 0,18-8-3 0 0,3 2 4 0 0,-1-1 0 0 0,1 1-1 0 0,0 0 1 0 0,0 0 0 0 0,0 0 0 0 0,0 0-1 0 0,1-1 1 0 0,-1 2 0 0 0,1-1 0 0 0,-1 0-1 0 0,1 0 1 0 0,0 0 0 0 0,4-3 0 0 0,37-36 2 0 0,-22 22-1 0 0,262-242 12 0 0,-151 142-9 0 0,-117 107-4 0 0,21-20 2 0 0,-34 30-2 0 0,0 1 1 0 0,1-1-1 0 0,-1 0 0 0 0,0 0 0 0 0,0 0 0 0 0,-1 0 1 0 0,1 0-1 0 0,0 0 0 0 0,-1 0 0 0 0,1-4 0 0 0,-2 7 1 0 0,0-1-1 0 0,0 1 0 0 0,0-1 0 0 0,-1 1 0 0 0,1 0 0 0 0,0-1 0 0 0,0 1 0 0 0,-1 0 0 0 0,1-1 0 0 0,0 1 0 0 0,0 0 1 0 0,-1 0-1 0 0,1-1 0 0 0,0 1 0 0 0,-1 0 0 0 0,1 0 0 0 0,0-1 0 0 0,-1 1 0 0 0,1 0 0 0 0,-1 0 0 0 0,1 0 0 0 0,0 0 1 0 0,-1 0-1 0 0,1 0 0 0 0,-1-1 0 0 0,1 1 0 0 0,0 0 0 0 0,-1 0 0 0 0,1 0 0 0 0,-1 0 0 0 0,1 0 0 0 0,0 1 0 0 0,-1-1 1 0 0,1 0-1 0 0,-1 0 0 0 0,1 0 0 0 0,0 0 0 0 0,-1 0 0 0 0,-1 1 0 0 0,-11 0 1 0 0,0 1-1 0 0,1 1 1 0 0,-1 0-1 0 0,1 1 0 0 0,-1 0 1 0 0,1 1-1 0 0,-22 12 1 0 0,9-5-1 0 0,-203 105-5 0 0,119-59-4 0 0,-173 67-1 0 0,268-120 10 0 0,0-1-1 0 0,0 0 0 0 0,-1-1 0 0 0,0-1 1 0 0,-27 1-1 0 0,41-3 1 0 0,1 0 0 0 0,-1 0 0 0 0,1 0 0 0 0,0 0 0 0 0,-1 0 0 0 0,1-1 0 0 0,0 1 0 0 0,-1 0 0 0 0,1 0 0 0 0,0 0 0 0 0,-1-1 0 0 0,1 1 1 0 0,0 0-1 0 0,0 0 0 0 0,-1-1 0 0 0,1 1 0 0 0,0 0 0 0 0,0 0 0 0 0,-1-1 0 0 0,1 1 0 0 0,0 0 0 0 0,0-1 0 0 0,0 1 0 0 0,0 0 0 0 0,0-1 0 0 0,-1 1 0 0 0,1 0 0 0 0,0-1 0 0 0,0 1 0 0 0,0-1 0 0 0,0 1 1 0 0,0 0-1 0 0,0-1 0 0 0,0 1 0 0 0,0 0 0 0 0,0-1 0 0 0,1 0 0 0 0,2-16 2 0 0,1 9-2 0 0,0 0 0 0 0,0 0 0 0 0,1 1 0 0 0,1 0 0 0 0,-1 0 0 0 0,1 0 0 0 0,0 0 0 0 0,0 1 0 0 0,1 0 0 0 0,8-6 0 0 0,2-3-1 0 0,163-139 0 0 0,-86 77 0 0 0,111-118 0 0 0,-202 192 1 0 0,8-9 1 0 0,-1 0-1 0 0,11-17 1 0 0,-18 25-1 0 0,-1-1 0 0 0,0 1 0 0 0,0-1 1 0 0,0 1-1 0 0,0-1 0 0 0,-1 0 0 0 0,0 0 0 0 0,0 0 0 0 0,0 0 1 0 0,0-9-1 0 0,-2 13 0 0 0,0 0 0 0 0,0 1 0 0 0,-1-1 0 0 0,1 1 0 0 0,0 0 0 0 0,0-1 0 0 0,-1 1 0 0 0,1 0 0 0 0,0 0 0 0 0,-1 0 0 0 0,1 0 0 0 0,0 0 0 0 0,-1 0 0 0 0,-1 0 0 0 0,-1 1-1 0 0,-8-1 1 0 0,0 1-1 0 0,1 1 1 0 0,-1 0-1 0 0,0 1 0 0 0,0 0 1 0 0,1 1-1 0 0,-19 9 1 0 0,-75 45-3 0 0,84-45 2 0 0,-277 187-1 0 0,178-116 5 0 0,74-50 0 0 0,31-21-1 0 0,-2-1 0 0 0,1-1 0 0 0,-2 0 0 0 0,1-1 0 0 0,-23 9 0 0 0,39-19-2 0 0,1 0 0 0 0,0 0 1 0 0,0 0-1 0 0,-1 1 0 0 0,1-1 0 0 0,0 0 0 0 0,0 0 0 0 0,-1 0 0 0 0,1 0 0 0 0,0 0 0 0 0,-1 0 1 0 0,1 0-1 0 0,0 0 0 0 0,0 0 0 0 0,-1 0 0 0 0,1 0 0 0 0,0 0 0 0 0,-1 0 0 0 0,1 0 0 0 0,0 0 1 0 0,0 0-1 0 0,-1 0 0 0 0,1 0 0 0 0,0 0 0 0 0,0 0 0 0 0,-1 0 0 0 0,1 0 0 0 0,0-1 1 0 0,0 1-1 0 0,-1 0 0 0 0,1 0 0 0 0,0 0 0 0 0,0 0 0 0 0,-1-1 0 0 0,1 1 0 0 0,0 0 0 0 0,0 0 1 0 0,0-1-1 0 0,-1 1 0 0 0,5-12 3 0 0,3 1-3 0 0,2 0 0 0 0,-1 1 0 0 0,1 0 1 0 0,1 0-1 0 0,13-10 0 0 0,7-7 0 0 0,176-168-8 0 0,162-159-12 0 0,-356 342 20 0 0,39-42 2 0 0,-46 48-2 0 0,-1 0 1 0 0,1 0-1 0 0,-1 0 0 0 0,-1 0 1 0 0,1 0-1 0 0,-1-1 0 0 0,4-11 1 0 0,-7 17-1 0 0,0 1 0 0 0,0-1 0 0 0,0 1 0 0 0,1-1 0 0 0,-1 1 0 0 0,0-1 0 0 0,0 1 0 0 0,0-1 0 0 0,0 1 0 0 0,0-1 0 0 0,0 0 0 0 0,0 1 0 0 0,0-1 0 0 0,0 1 0 0 0,0-1 0 0 0,0 1 0 0 0,-1-1 0 0 0,1 1 0 0 0,0-1 0 0 0,0 0 0 0 0,0 1 0 0 0,-1-1 0 0 0,1 1 1 0 0,0 0-1 0 0,-1-1 0 0 0,1 1 0 0 0,0-1 0 0 0,-1 1 0 0 0,1-1 0 0 0,-1 1 0 0 0,1 0 0 0 0,-1-1 0 0 0,1 1 0 0 0,0 0 0 0 0,-1-1 0 0 0,1 1 0 0 0,-1 0 0 0 0,0 0 0 0 0,1 0 0 0 0,-1-1 0 0 0,1 1 0 0 0,-2 0 0 0 0,-27 2 2 0 0,21-1-2 0 0,-9 1 0 0 0,1 1-1 0 0,0 1 1 0 0,0 1 0 0 0,-22 9 0 0 0,-62 33-2 0 0,72-33 1 0 0,-396 242-6 0 0,247-141 38 0 0,167-109-29 0 0,7-4 0 0 0,0 1-1 0 0,0-1 1 0 0,0 0 0 0 0,-1 0-1 0 0,1-1 1 0 0,-1 1 0 0 0,1-1-1 0 0,-1 1 1 0 0,0-1 0 0 0,-6 1 0 0 0,12-5 9 0 0,7-10-8 0 0,1 0 0 0 0,0 1 0 0 0,1 0 0 0 0,0 1 0 0 0,16-11 0 0 0,11-14 3 0 0,39-39 9 0 0,68-70-6 0 0,-117 113-12 0 0,-1-1-1 0 0,41-65 1 0 0,-66 95 1 0 0,0-1 0 0 0,-1 0 1 0 0,1 1-1 0 0,0-1 0 0 0,-1 0 0 0 0,0 0 1 0 0,0 0-1 0 0,0 0 0 0 0,-1 0 0 0 0,1-1 1 0 0,-1 1-1 0 0,0-6 0 0 0,0 9 1 0 0,0 0 1 0 0,-1 1-1 0 0,1-1 0 0 0,0 0 0 0 0,0 1 1 0 0,-1-1-1 0 0,1 1 0 0 0,0-1 1 0 0,-1 1-1 0 0,1-1 0 0 0,0 1 0 0 0,-1-1 1 0 0,1 1-1 0 0,-1-1 0 0 0,1 1 0 0 0,-1-1 1 0 0,1 1-1 0 0,-1-1 0 0 0,1 1 0 0 0,-1 0 1 0 0,0-1-1 0 0,1 1 0 0 0,-1 0 1 0 0,1 0-1 0 0,-1 0 0 0 0,0-1 0 0 0,1 1 1 0 0,-1 0-1 0 0,0 0 0 0 0,1 0 0 0 0,-1 0 1 0 0,-1 0-1 0 0,-29 0-10 0 0,19 1 7 0 0,-5-1 4 0 0,1 2-1 0 0,-1 0 1 0 0,1 1 0 0 0,0 1 0 0 0,0 0 0 0 0,-22 9 0 0 0,-91 48 30 0 0,79-36-19 0 0,-5 3-4 0 0,-157 68 22 0 0,206-94-30 0 0,0 0 1 0 0,0 0-1 0 0,1-1 0 0 0,-1 0 1 0 0,-1 0-1 0 0,-7 0 0 0 0,14-9-2 0 0,3 2 2 0 0,0 1 1 0 0,0-1-1 0 0,1 1 1 0 0,0-1 0 0 0,0 1-1 0 0,0 0 1 0 0,1 1-1 0 0,-1-1 1 0 0,1 1-1 0 0,8-6 1 0 0,3-4-3 0 0,92-82-16 0 0,47-44-8 0 0,-115 100 16 0 0,58-73 0 0 0,-92 105 11 0 0,0 1 0 0 0,-1-1 1 0 0,0-1-1 0 0,0 1 0 0 0,0 0 1 0 0,-1-1-1 0 0,-1 0 0 0 0,0 0 1 0 0,0 0-1 0 0,0-1 1 0 0,-1 1-1 0 0,-1-1 0 0 0,2-18 0 0 0,-3 27 1 0 0,0 0-1 0 0,0 0 0 0 0,-1 0 0 0 0,1 1 0 0 0,0-1 0 0 0,0 0 0 0 0,0 0 0 0 0,-1 1 0 0 0,1-1 1 0 0,0 0-1 0 0,-1 0 0 0 0,1 1 0 0 0,0-1 0 0 0,-1 0 0 0 0,1 1 0 0 0,-1-1 0 0 0,1 0 0 0 0,-1 1 0 0 0,0-1 1 0 0,1 1-1 0 0,-1-1 0 0 0,0 1 0 0 0,1-1 0 0 0,-1 1 0 0 0,0-1 0 0 0,1 1 0 0 0,-1 0 0 0 0,0 0 1 0 0,0-1-1 0 0,1 1 0 0 0,-1 0 0 0 0,0 0 0 0 0,-1 0 0 0 0,-32-1 0 0 0,20 2 0 0 0,0-1 0 0 0,-1 1 0 0 0,1 1 0 0 0,-1 0 0 0 0,1 1 0 0 0,0 1 0 0 0,-15 5 0 0 0,-79 40 4 0 0,106-48-4 0 0,-310 171 58 0 0,260-142-48 0 0,32-19-2 0 0,-34 27-1 0 0,50-33-8 0 0,6-4 0 0 0,8-2 0 0 0,10-7-3 0 0,0-1 0 0 0,-1-1 0 0 0,32-20 0 0 0,52-45-16 0 0,20-28-2 0 0,-106 86 17 0 0,0 0 1 0 0,-2-1 0 0 0,0 0-1 0 0,22-36 1 0 0,-34 48 4 0 0,0 0 1 0 0,-1 1-1 0 0,0-1 0 0 0,0 0 1 0 0,0 0-1 0 0,-1-1 0 0 0,0 1 1 0 0,0 0-1 0 0,-1 0 0 0 0,1-11 1 0 0,-2 16-1 0 0,1 1 0 0 0,0-1 0 0 0,-1 1 0 0 0,1-1 0 0 0,-1 1 0 0 0,1 0 0 0 0,0-1 0 0 0,-1 1 0 0 0,1 0 0 0 0,-1-1 0 0 0,1 1 0 0 0,-1 0 0 0 0,1 0 0 0 0,-1-1 0 0 0,0 1 0 0 0,1 0 0 0 0,-1 0 0 0 0,1 0 0 0 0,-1 0 0 0 0,1 0 0 0 0,-1-1 0 0 0,0 1 0 0 0,1 0 0 0 0,-1 1 0 0 0,1-1 0 0 0,-2 0 0 0 0,-22 0 0 0 0,16 0 0 0 0,-5 1 0 0 0,-1 0 0 0 0,1 1 0 0 0,0 0 0 0 0,0 1 0 0 0,0 1 0 0 0,-24 9 0 0 0,-74 43 6 0 0,70-33 3 0 0,-42 21 5 0 0,-141 69 29 0 0,264-146-48 0 0,188-157-37 0 0,-196 159 34 0 0,0-1 0 0 0,-3-2 0 0 0,-1-1 0 0 0,38-60 0 0 0,-57 78 8 0 0,-1 1 0 0 0,11-31 0 0 0,-16 40-1 0 0,-1 1 1 0 0,-1-1 0 0 0,1 0 0 0 0,-1 0 0 0 0,0 0 0 0 0,-1 0 0 0 0,0-1 0 0 0,0 1 0 0 0,0 0 0 0 0,-2-9 0 0 0,2 16 0 0 0,-1-1 0 0 0,1 0 0 0 0,0 1 0 0 0,-1-1 0 0 0,1 0-1 0 0,0 1 1 0 0,-1-1 0 0 0,1 1 0 0 0,-1-1 0 0 0,1 1 0 0 0,-1-1 0 0 0,1 1 0 0 0,-1 0 0 0 0,0-1 0 0 0,1 1 0 0 0,-1-1 0 0 0,1 1 0 0 0,-1 0 0 0 0,0 0 0 0 0,1-1-1 0 0,-1 1 1 0 0,0 0 0 0 0,1 0 0 0 0,-1 0 0 0 0,0 0 0 0 0,0 0 0 0 0,-24 0 2 0 0,15 0 2 0 0,-9 1 2 0 0,1 0-1 0 0,-1 1 0 0 0,1 1 1 0 0,-1 1-1 0 0,1 0 0 0 0,0 2 1 0 0,1 0-1 0 0,-30 14 1 0 0,-30 16 5 0 0,-130 82 0 0 0,207-118-11 0 0,0 0 0 0 0,0 0 0 0 0,0 0 0 0 0,0 0 0 0 0,0 0 0 0 0,0 0 0 0 0,0 0 0 0 0,0 0 0 0 0,0 0-1 0 0,0 0 1 0 0,0 0 0 0 0,1 0 0 0 0,-1 0 0 0 0,0 0 0 0 0,0 0 0 0 0,0 0 0 0 0,0 0 0 0 0,0 0 0 0 0,0 0 0 0 0,0 0 0 0 0,0 0 0 0 0,0 0 0 0 0,0 0-1 0 0,0 0 1 0 0,0 0 0 0 0,0 0 0 0 0,0 1 0 0 0,0-1 0 0 0,0 0 0 0 0,1 0 0 0 0,-1 0 0 0 0,0 0 0 0 0,0 0 0 0 0,0 0 0 0 0,0 0 0 0 0,0 0 0 0 0,0 0 0 0 0,0 0-1 0 0,0 0 1 0 0,0 0 0 0 0,0 0 0 0 0,0 0 0 0 0,0 1 0 0 0,0-1 0 0 0,0 0 0 0 0,0 0 0 0 0,0 0 0 0 0,0 0 0 0 0,0 0 0 0 0,9-2 0 0 0,30-18 0 0 0,-2-1 0 0 0,54-39 1 0 0,65-63-11 0 0,-126 97 0 0 0,31-35 0 0 0,-50 49 6 0 0,-1-1 0 0 0,0 0 0 0 0,-1-1 0 0 0,0 0 0 0 0,9-22 0 0 0,-16 30 2 0 0,0 0 0 0 0,0 0-1 0 0,0 1 1 0 0,-1-1 0 0 0,0-1 0 0 0,-1 1-1 0 0,1 0 1 0 0,-1 0 0 0 0,0 0-1 0 0,-1 0 1 0 0,-1-10 0 0 0,1 15 2 0 0,1 1 0 0 0,-1-1 0 0 0,1 0 0 0 0,-1 1 0 0 0,1-1 0 0 0,-1 1 1 0 0,0-1-1 0 0,1 1 0 0 0,-1-1 0 0 0,0 1 0 0 0,1-1 0 0 0,-1 1 0 0 0,0 0 0 0 0,0-1 0 0 0,1 1 1 0 0,-1 0-1 0 0,0 0 0 0 0,0 0 0 0 0,0-1 0 0 0,1 1 0 0 0,-1 0 0 0 0,0 0 0 0 0,-1 0 0 0 0,-25 1 7 0 0,16-1-4 0 0,-2 1 1 0 0,0 1 0 0 0,0 0 0 0 0,0 0 0 0 0,0 2-1 0 0,0-1 1 0 0,1 2 0 0 0,-1-1 0 0 0,1 2-1 0 0,-20 12 1 0 0,-7 6 9 0 0,-52 44 0 0 0,76-56-10 0 0,-54 47 1 0 0,62-53-6 0 0,1 0 1 0 0,0 1 0 0 0,0 0 0 0 0,1 0-1 0 0,0 0 1 0 0,0 1 0 0 0,-6 14-1 0 0,10-21 2 0 0,1-1 0 0 0,0 1 0 0 0,-1 0 0 0 0,1-1 0 0 0,0 1 0 0 0,-1 0 0 0 0,1-1 0 0 0,0 1-1 0 0,0 0 1 0 0,0 0 0 0 0,0-1 0 0 0,-1 1 0 0 0,1 0 0 0 0,0 0 0 0 0,0-1 0 0 0,0 1-1 0 0,1 0 1 0 0,-1 0 0 0 0,0-1 0 0 0,0 1 0 0 0,0 0 0 0 0,0 0 0 0 0,1-1 0 0 0,-1 1-1 0 0,0 0 1 0 0,1-1 0 0 0,-1 1 0 0 0,1 0 0 0 0,1 0 0 0 0,0 0 0 0 0,0-1-1 0 0,-1 1 1 0 0,1-1 0 0 0,0 0 0 0 0,0 0 0 0 0,0 0 0 0 0,-1 1 0 0 0,1-2 0 0 0,2 1-1 0 0,4 0 2 0 0,6-1-1 0 0,-1-1 0 0 0,1 0 1 0 0,-1-1-1 0 0,0 0 0 0 0,0-1 0 0 0,0 0 1 0 0,-1-1-1 0 0,1-1 0 0 0,-1 0 0 0 0,13-9 1 0 0,9-7 0 0 0,-1-2 0 0 0,33-31 0 0 0,-63 52-2 0 0,11-8-4 0 0,-1-1 1 0 0,14-19-1 0 0,-23 27 2 0 0,-1 0 0 0 0,-1 0 0 0 0,1 0 1 0 0,-1 0-1 0 0,1-1 0 0 0,-1 1 0 0 0,-1-1 1 0 0,1 1-1 0 0,-1-1 0 0 0,1 0 0 0 0,-1 0 0 0 0,-1 0 1 0 0,1-6-1 0 0,-1 10 2 0 0,-1 1 0 0 0,0-1 1 0 0,0 1-1 0 0,1-1 0 0 0,-1 1 0 0 0,0-1 0 0 0,0 1 1 0 0,0 0-1 0 0,0-1 0 0 0,1 1 0 0 0,-1 0 1 0 0,0 0-1 0 0,0 0 0 0 0,0 0 0 0 0,0 0 0 0 0,0 0 1 0 0,0 0-1 0 0,0 0 0 0 0,0 0 0 0 0,-1 0 0 0 0,-22 2 0 0 0,14 0 3 0 0,-1 1 1 0 0,1-1 0 0 0,0 2-1 0 0,0 0 1 0 0,0 0 0 0 0,0 1-1 0 0,1 0 1 0 0,0 0-1 0 0,-9 8 1 0 0,-75 65 16 0 0,92-77-19 0 0,-57 53 7 0 0,-52 64 0 0 0,85-88-5 0 0,2 0 0 0 0,1 2 1 0 0,2 1-1 0 0,-21 43 0 0 0,37-67-2 0 0,0 0 0 0 0,1-1 1 0 0,0 1-1 0 0,0 0 0 0 0,1 1 1 0 0,0-1-1 0 0,1 0 0 0 0,0 1 1 0 0,0-1-1 0 0,1 1 0 0 0,0-1 1 0 0,3 14-1 0 0,-3-23 0 0 0,0 1 0 0 0,1 0 0 0 0,-1-1 0 0 0,1 1 0 0 0,-1 0 0 0 0,1-1 0 0 0,0 1 1 0 0,-1-1-1 0 0,1 1 0 0 0,-1-1 0 0 0,1 1 0 0 0,0-1 0 0 0,-1 1 0 0 0,1-1 0 0 0,0 1 0 0 0,0-1 0 0 0,-1 0 0 0 0,1 0 1 0 0,0 1-1 0 0,0-1 0 0 0,0 0 0 0 0,-1 0 0 0 0,1 0 0 0 0,0 0 0 0 0,1 0 0 0 0,28 0 2 0 0,-20-1-2 0 0,4 2 0 0 0,-1-1 0 0 0,0-1 0 0 0,1 0 0 0 0,-1-1 0 0 0,0-1 0 0 0,22-6 0 0 0,35-20 2 0 0,37-12 4 0 0,-106 41-6 0 0,0-1 0 0 0,0 1 1 0 0,1-1-1 0 0,-1 1 0 0 0,0 0 0 0 0,1-1 0 0 0,-1 1 1 0 0,0 0-1 0 0,1 0 0 0 0,-1 0 0 0 0,1 0 1 0 0,-1 0-1 0 0,0 0 0 0 0,1 1 0 0 0,-1-1 0 0 0,0 0 1 0 0,1 1-1 0 0,0 0 0 0 0,-1-1 0 0 0,-1 1 0 0 0,0-1 1 0 0,1 1-1 0 0,-1-1 0 0 0,0 1 0 0 0,0-1 0 0 0,1 1 0 0 0,-1 0 0 0 0,0-1 0 0 0,0 1 1 0 0,0-1-1 0 0,0 1 0 0 0,0 0 0 0 0,0-1 0 0 0,0 1 0 0 0,0 0 0 0 0,0-1 0 0 0,0 1 0 0 0,0-1 1 0 0,0 1-1 0 0,0 0 0 0 0,0-1 0 0 0,0 1 0 0 0,-1-1 0 0 0,1 2 0 0 0,-4 5 1 0 0,1 0 0 0 0,-1 0 0 0 0,0-1-1 0 0,-8 10 1 0 0,-39 48 0 0 0,-76 102-6 0 0,113-144 4 0 0,1 0 0 0 0,1 0 0 0 0,1 1 0 0 0,1 1 0 0 0,1 0 0 0 0,-6 26 0 0 0,11-32-1 0 0,1 1 0 0 0,1-1 0 0 0,1 1 0 0 0,1 0 0 0 0,3 34 0 0 0,-2-48 2 0 0,0 0 0 0 0,0-1-1 0 0,0 1 1 0 0,1 0 0 0 0,-1 0 0 0 0,1 0 0 0 0,0-1 0 0 0,1 1 0 0 0,-1-1 0 0 0,1 0 0 0 0,0 0-1 0 0,0 0 1 0 0,0 0 0 0 0,4 4 0 0 0,-1-3 0 0 0,0-1 0 0 0,0 1 0 0 0,0-1 0 0 0,0 0-1 0 0,1-1 1 0 0,0 0 0 0 0,-1 0 0 0 0,13 4 0 0 0,6-2 0 0 0,-1 0-1 0 0,1-2 1 0 0,0-1 0 0 0,38-1 0 0 0,-55-1 0 0 0,0 0 0 0 0,0-1 1 0 0,0-1-1 0 0,0 1 0 0 0,0-1 0 0 0,0-1 0 0 0,-1 1 1 0 0,1-1-1 0 0,-1-1 0 0 0,0 1 0 0 0,0-1 0 0 0,0 0 1 0 0,0-1-1 0 0,6-5 0 0 0,-8 6 0 0 0,-1-1 1 0 0,1 1-1 0 0,-1-1 0 0 0,0 0 0 0 0,0 0 0 0 0,0-1 0 0 0,-1 1 1 0 0,0-1-1 0 0,0 0 0 0 0,0 1 0 0 0,-1-1 0 0 0,1 0 1 0 0,-2-1-1 0 0,1 1 0 0 0,-1 0 0 0 0,0-1 0 0 0,1-11 1 0 0,-2 9-3 0 0,0 2 2 0 0,0 0 0 0 0,0 1 0 0 0,-1-1 0 0 0,-1-8 0 0 0,1 13 1 0 0,0 0-1 0 0,0-1 0 0 0,0 1 0 0 0,0 0 0 0 0,0 0 0 0 0,0 0 0 0 0,0 0 1 0 0,-1 0-1 0 0,1 0 0 0 0,-1 1 0 0 0,1-1 0 0 0,-1 0 0 0 0,0 1 1 0 0,0-1-1 0 0,-3-2 0 0 0,0 1 1 0 0,-1 0-1 0 0,0 1 1 0 0,0-1-1 0 0,0 1 1 0 0,0 0 0 0 0,0 1-1 0 0,0-1 1 0 0,-8 0 0 0 0,-53 0 6 0 0,45 2-7 0 0,18 0 0 0 0,-1 0 0 0 0,0 0 0 0 0,1 1 0 0 0,-1 0 0 0 0,1-1 0 0 0,-1 2 0 0 0,1-1 0 0 0,-1 0 0 0 0,1 1 0 0 0,0 0 0 0 0,-1 0 0 0 0,1 0 0 0 0,0 0 0 0 0,1 1 0 0 0,-1 0 0 0 0,0-1 0 0 0,1 1 0 0 0,-1 1 0 0 0,1-1 0 0 0,0 0 0 0 0,0 1 0 0 0,0 0 0 0 0,1 0 0 0 0,-1-1 0 0 0,1 2 0 0 0,0-1 0 0 0,0 0 0 0 0,0 0 0 0 0,1 1 0 0 0,-1-1 0 0 0,1 0 0 0 0,0 1 0 0 0,0 0 0 0 0,1 6 0 0 0,-1-7-1 0 0,0 4 1 0 0,1 1-1 0 0,0-1 0 0 0,0 1 1 0 0,0-1-1 0 0,1 1 0 0 0,0-1 1 0 0,1 0-1 0 0,0 1 0 0 0,0-1 1 0 0,1 0-1 0 0,5 11 1 0 0,4 0-1 0 0,0-1 0 0 0,2 0 0 0 0,0-1 0 0 0,33 30 0 0 0,-10-15 1 0 0,50 32 0 0 0,-48-39 1 0 0,1-2 1 0 0,1-2-1 0 0,1-1 1 0 0,0-3-1 0 0,85 23 1 0 0,-120-38-2 0 0,19 1 4 0 0,-58-21 0 0 0,15 10-5 0 0,-1 1 0 0 0,1 1 0 0 0,-1 0 1 0 0,0 1-1 0 0,-1 1 0 0 0,1 1 0 0 0,-35-2 1 0 0,51 5-2 0 0,-1 0 1 0 0,1 0 0 0 0,-1 0 0 0 0,1 0 0 0 0,-1 0 0 0 0,0 1 0 0 0,1-1 0 0 0,-1 1 0 0 0,1 0 0 0 0,-1 0 0 0 0,1 0 0 0 0,0 0 0 0 0,-1 0 0 0 0,1 0 0 0 0,-3 3 0 0 0,4-2-1 0 0,-1 0 1 0 0,1 0-1 0 0,-1 0 1 0 0,1 1 0 0 0,0-1-1 0 0,-1 0 1 0 0,1 1-1 0 0,1 0 1 0 0,-1-1 0 0 0,0 1-1 0 0,1-1 1 0 0,-1 1-1 0 0,1 0 1 0 0,0-1 0 0 0,-1 4-1 0 0,1 6-1 0 0,-1 1 0 0 0,2-1 0 0 0,-1 0 1 0 0,2 0-1 0 0,-1 0 0 0 0,2-1 0 0 0,0 1 0 0 0,5 14 0 0 0,-1-10-1 0 0,0-1 1 0 0,1-1-1 0 0,1 1 1 0 0,0-1-1 0 0,17 18 1 0 0,7 5 7 0 0,1-2 0 0 0,2-1 0 0 0,1-2 0 0 0,48 32 0 0 0,176 91 19 0 0,-205-129-6 0 0,115 37 0 0 0,-207-98-26 0 0,-115-101-6 0 0,91 79-1 0 0,-127-93-1 0 0,167 137 6 0 0,19 12 12 0 0,10 2-11 0 0,2 1 11 0 0,-1 1-1 0 0,0 1 0 0 0,0-1 1 0 0,0 2-1 0 0,17 9 0 0 0,49 36 15 0 0,-39-23-5 0 0,101 65 12 0 0,211 138-38 0 0,81 23 13 0 0,-356-210 21 0 0,-53-31-14 0 0,38 24 8 0 0,-59-36-12 0 0,0 0 0 0 0,0 0 0 0 0,1 0 0 0 0,-1 0 0 0 0,0 1 0 0 0,0-1 0 0 0,0 0 0 0 0,1 0 1 0 0,-1 0-1 0 0,0 0 0 0 0,0 0 0 0 0,0 0 0 0 0,1 1 0 0 0,-1-1 0 0 0,0 0 0 0 0,0 0 0 0 0,0 0 0 0 0,0 0 0 0 0,0 1 0 0 0,0-1 0 0 0,1 0 1 0 0,-1 0-1 0 0,0 1 0 0 0,0-1 0 0 0,0 0 0 0 0,0 0 0 0 0,0 0 0 0 0,0 1 0 0 0,0-1 0 0 0,0 0 0 0 0,0 0 0 0 0,0 1 0 0 0,0-1 0 0 0,0 0 1 0 0,0 0-1 0 0,0 1 0 0 0,-9 1 1 0 0,-13-5-1 0 0,3-3 0 0 0,0-1 1 0 0,0-1 0 0 0,1-1-1 0 0,-20-12 1 0 0,-17-8 0 0 0,-400-176 3 0 0,130 64-5 0 0,314 136-1 0 0,3 2-1 0 0,0-1-1 0 0,1 0 1 0 0,-1-1-1 0 0,-8-6 1 0 0,16 11 3 0 0,0 0 0 0 0,0 0 0 0 0,0 0 0 0 0,1 0 0 0 0,-1 0 0 0 0,0 0 0 0 0,0 0 0 0 0,0 0 0 0 0,0 0 0 0 0,0 0 0 0 0,0 0 0 0 0,0 0 0 0 0,0 0 1 0 0,0 0-1 0 0,0 0 0 0 0,0 0 0 0 0,0 0 0 0 0,0 0 0 0 0,0 0 0 0 0,0-1 0 0 0,0 1 0 0 0,0 0 0 0 0,1 0 0 0 0,-1 0 0 0 0,0 0 0 0 0,0 0 0 0 0,0 0 0 0 0,0 0 0 0 0,0 0 0 0 0,0 0 0 0 0,0 0 0 0 0,0 0 0 0 0,0 0 1 0 0,0-1-1 0 0,0 1 0 0 0,0 0 0 0 0,0 0 0 0 0,0 0 0 0 0,0 0 0 0 0,-1 0 0 0 0,1 0 0 0 0,0 0 0 0 0,0 0 0 0 0,0 0 0 0 0,0 0 0 0 0,0 0 0 0 0,0 0 0 0 0,0 0 0 0 0,0-1 0 0 0,0 1 0 0 0,0 0 0 0 0,0 0 0 0 0,0 0 0 0 0,0 0 1 0 0,0 0-1 0 0,0 0 0 0 0,0 0 0 0 0,0 0 0 0 0,0 0 0 0 0,-1 0 0 0 0,1 0 0 0 0,8 1 1 0 0,12 5 1 0 0,0 0 0 0 0,-1 1 0 0 0,25 13 0 0 0,-2 0 4 0 0,397 200-4 0 0,-318-154-2 0 0,-33-20 0 0 0,106 75 0 0 0,-188-115 0 0 0,-7-3 0 0 0,-13-5 0 0 0,-4-7 0 0 0,0 0 0 0 0,0-1 0 0 0,-25-19 0 0 0,4 2 0 0 0,-133-82 0 0 0,-212-99 0 0 0,143 105-4 0 0,219 97 5 0 0,22 13 2 0 0,2-3-3 0 0,0 0 0 0 0,0 0 0 0 0,0 0 0 0 0,1 0 0 0 0,0-1 0 0 0,-1 1 0 0 0,1-1 0 0 0,0 1 0 0 0,7 4 0 0 0,37 27-2 0 0,-31-24 1 0 0,32 21 0 0 0,0-2 0 0 0,2-2 0 0 0,1-3 0 0 0,70 25 1 0 0,-47-25 0 0 0,2-4 1 0 0,117 18 0 0 0,165-8 1 0 0,-1-27-6 0 0,-326-4 4 0 0,414-31 1 0 0,-2-42-8 0 0,-226 29-22 0 0,398-136-1 0 0,-587 170 27 0 0,-2 1 3 0 0,-1-1 0 0 0,0 0 1 0 0,-1-2-1 0 0,0-1 1 0 0,25-18-1 0 0,-48 30 1 0 0,0 0-1 0 0,1 0 0 0 0,-1 0 1 0 0,0 0-1 0 0,0-1 0 0 0,0 1 1 0 0,1 0-1 0 0,-1-1 1 0 0,-1 1-1 0 0,1-1 0 0 0,0 1 1 0 0,0-1-1 0 0,0 1 0 0 0,-1-1 1 0 0,1 0-1 0 0,-1 1 1 0 0,0-1-1 0 0,1 0 0 0 0,-1 0 1 0 0,0-2-1 0 0,-2 4 0 0 0,0-1 1 0 0,0 0-1 0 0,0 0 0 0 0,-1 1 0 0 0,1 0 1 0 0,0-1-1 0 0,0 1 0 0 0,-1 0 1 0 0,1 0-1 0 0,0 0 0 0 0,0 0 0 0 0,-3 1 1 0 0,1-1-1 0 0,-6 0 1 0 0,0 0-1 0 0,1 1 0 0 0,-1 1 1 0 0,0-1-1 0 0,1 1 0 0 0,-1 1 0 0 0,1 0 1 0 0,0 0-1 0 0,-1 1 0 0 0,2 0 1 0 0,-1 0-1 0 0,0 1 0 0 0,-9 7 1 0 0,18-11-1 0 0,-1-1 0 0 0,0 1 0 0 0,1 0 0 0 0,-1-1 0 0 0,0 1 0 0 0,1 0 0 0 0,-1-1 0 0 0,1 1 0 0 0,-1 0 0 0 0,1 0 0 0 0,0 0 0 0 0,-1-1 0 0 0,1 1 0 0 0,0 0 0 0 0,-1 0 0 0 0,1 0 0 0 0,0 0 0 0 0,0 0 0 0 0,0 0 0 0 0,0 1 0 0 0,0-2 0 0 0,0 1 0 0 0,0-1 0 0 0,0 1 0 0 0,1-1 0 0 0,-1 1 0 0 0,0-1 0 0 0,0 1 0 0 0,1-1 0 0 0,-1 0 0 0 0,0 1 0 0 0,1-1 0 0 0,-1 1 0 0 0,1-1 0 0 0,-1 0 0 0 0,1 0 0 0 0,-1 1 0 0 0,0-1 0 0 0,1 0 0 0 0,-1 0 0 0 0,1 1 0 0 0,-1-1 0 0 0,1 0 0 0 0,-1 0 0 0 0,1 0 0 0 0,-1 0 0 0 0,1 0 0 0 0,-1 0 0 0 0,1 0 0 0 0,-1 0 0 0 0,1 0 0 0 0,0 0 0 0 0,-1 0 0 0 0,1 0 0 0 0,-1 0 0 0 0,1 0 0 0 0,-1 0 0 0 0,1-1 0 0 0,1 1 0 0 0,11 0 0 0 0,6 1 0 0 0,1-2 0 0 0,-1 0-1 0 0,1-1 1 0 0,-1-1 0 0 0,23-5 0 0 0,93-41-4 0 0,131-68-1 0 0,-185 80 3 0 0,715-383-3 0 0,-765 401 4 0 0,-15 11 0 0 0,-2-1 1 0 0,1-1-1 0 0,-1 0 1 0 0,22-22-1 0 0,-35 31 1 0 0,0 0-1 0 0,0 0 1 0 0,0-1-1 0 0,0 1 1 0 0,0 0 0 0 0,-1 0-1 0 0,1-1 1 0 0,0 1-1 0 0,-1 0 1 0 0,1-1-1 0 0,-1 1 1 0 0,0 0 0 0 0,1-1-1 0 0,-1 1 1 0 0,0-1-1 0 0,0-1 1 0 0,-15 2-4 0 0,-20 2 7 0 0,0 2 1 0 0,1 2 0 0 0,-42 10-1 0 0,-105 36 22 0 0,87-23-17 0 0,73-22-5 0 0,-199 47 45 0 0,219-53-48 0 0,0 1 0 0 0,0-1 0 0 0,0 0 0 0 0,1 0 0 0 0,-1 1 1 0 0,0-1-1 0 0,0 0 0 0 0,0 0 0 0 0,0 0 0 0 0,0 0 0 0 0,1 0 0 0 0,-1 0 0 0 0,0 0 0 0 0,0 0 1 0 0,0 0-1 0 0,0 0 0 0 0,0-1 0 0 0,1 1 0 0 0,-1 0 0 0 0,0 0 0 0 0,-1-1 0 0 0,6-3 0 0 0,14-11-3 0 0,1 0 0 0 0,0 1 0 0 0,25-13-1 0 0,9-6-4 0 0,278-211-45 0 0,-254 179 41 0 0,-2-4-1 0 0,68-81 1 0 0,-124 127 12 0 0,0-1 1 0 0,25-43 0 0 0,-38 57 0 0 0,-1-1 0 0 0,0 0-1 0 0,-1 1 1 0 0,0-2-1 0 0,0 1 1 0 0,-1 0-1 0 0,-1-1 1 0 0,0 0 0 0 0,0-18-1 0 0,-1 29 0 0 0,-1 0 1 0 0,0 0-1 0 0,0 0 0 0 0,0 0 0 0 0,-1 0 1 0 0,1 0-1 0 0,0 0 0 0 0,0 0 0 0 0,0 0 1 0 0,-1 0-1 0 0,1 0 0 0 0,-1 0 0 0 0,1 0 1 0 0,0 1-1 0 0,-1-1 0 0 0,1 0 0 0 0,-1 0 1 0 0,0 0-1 0 0,1 1 0 0 0,-1-1 0 0 0,0 0 1 0 0,0 0-1 0 0,1 1 0 0 0,-1-1 0 0 0,0 1 1 0 0,0-1-1 0 0,0 1 0 0 0,0-1 0 0 0,1 1 1 0 0,-3-1-1 0 0,-1 0 1 0 0,0 1 0 0 0,0-1 0 0 0,-1 1 0 0 0,1 0 0 0 0,-9 0 0 0 0,-2 1 0 0 0,1-1-1 0 0,0 2 1 0 0,0-1-1 0 0,1 2 1 0 0,-1-1-1 0 0,1 2 0 0 0,-1 0 1 0 0,1 1-1 0 0,0 0 1 0 0,1 1-1 0 0,-24 13 0 0 0,-255 168 22 0 0,107-67 7 0 0,175-114-28 0 0,-332 226 34 0 0,336-229-35 0 0,-28 27-5 0 0,31-28 4 0 0,0 0 0 0 0,1 0 0 0 0,-1 0 0 0 0,1 0 0 0 0,-1 0 0 0 0,1 0 0 0 0,0 1 0 0 0,0-1 0 0 0,0 0 0 0 0,0 1 1 0 0,0-1-1 0 0,1 1 0 0 0,-1-1 0 0 0,0 5 0 0 0,21-5-15 0 0,-8-3 12 0 0,1 0 0 0 0,-1-1 0 0 0,0-1 0 0 0,0 1 0 0 0,0-2 0 0 0,0 0-1 0 0,16-8 1 0 0,80-47-18 0 0,-89 48 16 0 0,46-27-19 0 0,-1-4 0 0 0,103-88 0 0 0,-164 128 24 0 0,0-1 1 0 0,1 0-1 0 0,-1 1 1 0 0,-1-1-1 0 0,1 0 1 0 0,0-1-1 0 0,-1 1 1 0 0,1 0-1 0 0,-1-1 1 0 0,0 0 0 0 0,0 1-1 0 0,-1-1 1 0 0,1 0-1 0 0,-1 0 1 0 0,0 0-1 0 0,0 0 1 0 0,1-7-1 0 0,-2 11 1 0 0,0-1 0 0 0,0 1 0 0 0,-1 0 1 0 0,1-1-1 0 0,0 1 0 0 0,0 0 0 0 0,-1 0 0 0 0,1 0 0 0 0,0-1 0 0 0,-1 1 0 0 0,1 0 0 0 0,0 0 1 0 0,-1 0-1 0 0,1-1 0 0 0,0 1 0 0 0,-1 0 0 0 0,1 0 0 0 0,-1 0 0 0 0,1 0 0 0 0,0 0 0 0 0,-1 0 1 0 0,1 0-1 0 0,0 0 0 0 0,-1 0 0 0 0,1 0 0 0 0,-1 0 0 0 0,1 0 0 0 0,0 0 0 0 0,-1 0 0 0 0,0 1 1 0 0,-2-1-1 0 0,-12 1 4 0 0,1 0 0 0 0,-1 1 0 0 0,0 1 0 0 0,1 0 0 0 0,0 1 0 0 0,0 1 0 0 0,-18 8-1 0 0,-95 54 21 0 0,86-44-18 0 0,-356 234 1 0 0,128-78-6 0 0,162-116 1 0 0,-3-5 0 0 0,-192 71 0 0 0,-247 47 4 0 0,129-74-2 0 0,315-85-3 0 0,1-5 0 0 0,-116 0 0 0 0,169-12-3 0 0,-61-1-3 0 0,109 1 5 0 0,1 0-1 0 0,0 0 1 0 0,-1-1 0 0 0,1 1 0 0 0,0 0-1 0 0,0-1 1 0 0,-1 0 0 0 0,1 1-1 0 0,0-1 1 0 0,0 0 0 0 0,0 0 0 0 0,0 0-1 0 0,0-1 1 0 0,0 1 0 0 0,-3-3 0 0 0,3 2-1 0 0,1 0 1 0 0,0 0-1 0 0,0-1 1 0 0,0 1-1 0 0,0 0 1 0 0,0 0-1 0 0,1-1 1 0 0,-1 1-1 0 0,1-1 1 0 0,-1 1-1 0 0,1 0 1 0 0,0-1-1 0 0,0 1 1 0 0,0-3-1 0 0,1 3 1 0 0,-1 0 0 0 0,0 0 0 0 0,1 0 0 0 0,-1 0 0 0 0,1 0 0 0 0,-1 0 0 0 0,1 0 0 0 0,0 0 0 0 0,0 0-1 0 0,0 1 1 0 0,0-1 0 0 0,0 0 0 0 0,0 1 0 0 0,1-1 0 0 0,-1 1 0 0 0,0-1 0 0 0,1 1 0 0 0,-1-1 0 0 0,1 1-1 0 0,0 0 1 0 0,-1 0 0 0 0,3-1 0 0 0,5-3 0 0 0,1 0-1 0 0,-1 1 1 0 0,12-3-1 0 0,-14 5 1 0 0,34-11 3 0 0,2 3-1 0 0,79-10 0 0 0,90 5-13 0 0,5 13-31 0 0,-152 2 22 0 0,-40 3 18 0 0,-24-3 2 0 0,-1 0 0 0 0,1 0 0 0 0,0 0 0 0 0,-1 0 0 0 0,1 1 0 0 0,0-1 0 0 0,-1 0 0 0 0,1 0 0 0 0,-1 1 0 0 0,1-1 0 0 0,0 0 0 0 0,-1 1 0 0 0,1-1 0 0 0,-1 1 0 0 0,1-1 0 0 0,-1 1 0 0 0,1-1 0 0 0,-1 1 0 0 0,1-1 0 0 0,-1 1 0 0 0,0 0 0 0 0,1-1 0 0 0,-1 1 0 0 0,0-1 0 0 0,1 1 0 0 0,-1 0 0 0 0,0-1 0 0 0,0 1 0 0 0,0 0 0 0 0,0 0 0 0 0,-1 0 0 0 0,0 0 1 0 0,0-1-1 0 0,0 1 0 0 0,0-1 1 0 0,0 0-1 0 0,0 1 0 0 0,0-1 1 0 0,-1 0-1 0 0,1 0 0 0 0,0 0 1 0 0,0 0-1 0 0,0 0 1 0 0,-1 0-1 0 0,1 0 0 0 0,0 0 1 0 0,-2 0-1 0 0,2-1 1 0 0,-241 3 68 0 0,-413-9-61 0 0,644 7-8 0 0,-28-1 0 0 0,0-1 0 0 0,0-2 0 0 0,-71-18 0 0 0,109 22 0 0 0,-1 0 0 0 0,1 0 0 0 0,-1-1 0 0 0,1 1 0 0 0,-1-1 1 0 0,1 1-1 0 0,-1-1 0 0 0,1 0 0 0 0,0 0 0 0 0,-1 1 0 0 0,1-1 0 0 0,0 0 0 0 0,0 0 0 0 0,-1 0 1 0 0,1 0-1 0 0,0 0 0 0 0,0-1 0 0 0,0 1 0 0 0,0 0 0 0 0,0-1 0 0 0,1 1 0 0 0,-1 0 0 0 0,0-1 1 0 0,1 1-1 0 0,-1-1 0 0 0,1 1 0 0 0,-1-1 0 0 0,1 1 0 0 0,0-1 0 0 0,-1 1 0 0 0,1-1 0 0 0,0 1 1 0 0,0-1-1 0 0,0 1 0 0 0,0-3 0 0 0,1 3 0 0 0,-1-1 0 0 0,1 1 0 0 0,-1-1 0 0 0,1 1 0 0 0,0-1 0 0 0,-1 1 0 0 0,1 0 0 0 0,0-1 0 0 0,0 1 0 0 0,0 0 0 0 0,0 0 0 0 0,0 0 0 0 0,0 0 0 0 0,0 0 0 0 0,1 0 0 0 0,-1 0 0 0 0,0 0 0 0 0,1 0 0 0 0,-1 0 0 0 0,0 1 0 0 0,1-1 0 0 0,-1 0 0 0 0,1 1 0 0 0,-1 0 0 0 0,2-1 0 0 0,47-11 0 0 0,-41 10 0 0 0,50-8-2 0 0,102-3 0 0 0,63 13-5 0 0,-99 1 6 0 0,100-3 4 0 0,243 5 6 0 0,-458-3-10 0 0,1 0 1 0 0,-1 1-1 0 0,0 0 1 0 0,0 1 0 0 0,0 0-1 0 0,0 1 1 0 0,-1 0-1 0 0,11 5 1 0 0,-19-8 0 0 0,0 1 0 0 0,0-1 0 0 0,-1 0 0 0 0,1 1-1 0 0,0-1 1 0 0,-1 1 0 0 0,1-1 0 0 0,-1 1 0 0 0,1-1 0 0 0,0 1 0 0 0,-1-1 0 0 0,1 1 0 0 0,-1-1 0 0 0,1 1 0 0 0,-1 0 0 0 0,0-1 0 0 0,1 1-1 0 0,-1 0 1 0 0,0-1 0 0 0,1 1 0 0 0,-1 0 0 0 0,0 0 0 0 0,0-1 0 0 0,1 1 0 0 0,-1 0 0 0 0,0 0 0 0 0,0 0 0 0 0,0-1 0 0 0,0 1 0 0 0,0 0 0 0 0,0 0-1 0 0,-1-1 1 0 0,1 1 0 0 0,0 0 0 0 0,0 0 0 0 0,0-1 0 0 0,-1 1 0 0 0,1 0 0 0 0,0 0 0 0 0,-1-1 0 0 0,1 1 0 0 0,-1 0 0 0 0,1-1 0 0 0,-1 1-1 0 0,1-1 1 0 0,-1 1 0 0 0,1-1 0 0 0,-1 1 0 0 0,1-1 0 0 0,-1 1 0 0 0,0-1 0 0 0,1 1 0 0 0,-2 0 0 0 0,-6 1 0 0 0,-1 1 0 0 0,0-1 0 0 0,1 0 1 0 0,-1-1-1 0 0,-16 1 0 0 0,-51-3 2 0 0,31 0-1 0 0,-41 1 3 0 0,-105-15 0 0 0,103 3-3 0 0,-312-50 9 0 0,289 40-17 0 0,-168-58-1 0 0,268 76 7 0 0,4 2 0 0 0,-1 0-1 0 0,1-1 1 0 0,0 0 0 0 0,0 0-1 0 0,0-1 1 0 0,1 0 0 0 0,-13-9 0 0 0,19 13 1 0 0,0 0 0 0 0,-1 0 0 0 0,1 0 0 0 0,0-1 0 0 0,0 1 0 0 0,-1 0 0 0 0,1 0 0 0 0,0 0 0 0 0,0-1 0 0 0,0 1 0 0 0,-1 0 0 0 0,1 0 0 0 0,0-1 0 0 0,0 1 0 0 0,0 0 0 0 0,0-1 0 0 0,0 1 0 0 0,0 0 0 0 0,0 0 0 0 0,0-1 0 0 0,-1 1 0 0 0,1 0 0 0 0,0-1 0 0 0,0 1 0 0 0,0 0 0 0 0,0-1 0 0 0,1 1 0 0 0,-1 0 0 0 0,0 0 0 0 0,0-1 0 0 0,0 1 1 0 0,0 0-1 0 0,0-1 0 0 0,0 1 0 0 0,0 0 0 0 0,0 0 0 0 0,1-1 0 0 0,-1 1 0 0 0,0 0 0 0 0,0 0 0 0 0,0-1 0 0 0,1 1 0 0 0,-1 0 0 0 0,0 0 0 0 0,0 0 0 0 0,1-1 0 0 0,-1 1 0 0 0,0 0 0 0 0,0 0 0 0 0,1 0 0 0 0,-1 0 0 0 0,0 0 0 0 0,0-1 0 0 0,1 1 0 0 0,-1 0 0 0 0,0 0 0 0 0,1 0 0 0 0,-1 0 0 0 0,0 0 0 0 0,1 0 0 0 0,21-1 2 0 0,-19 1-2 0 0,18 0-1 0 0,1 0-1 0 0,-1 2 1 0 0,1 0 0 0 0,-1 1 0 0 0,1 1-1 0 0,35 12 1 0 0,7 9 1 0 0,-2 3 0 0 0,0 2 0 0 0,-2 2 0 0 0,62 46 0 0 0,-114-72 2 0 0,1 0-1 0 0,-1 0 1 0 0,0 1-1 0 0,-1 0 1 0 0,1 1-1 0 0,-1 0 1 0 0,7 11-1 0 0,-14-18-1 0 0,1-1 0 0 0,-1 0 0 0 0,0 0 0 0 0,0 1 0 0 0,0-1 0 0 0,0 0 1 0 0,0 0-1 0 0,0 1 0 0 0,0-1 0 0 0,0 0 0 0 0,0 0 0 0 0,-1 1 0 0 0,1-1 0 0 0,0 0 0 0 0,0 0 0 0 0,0 0 0 0 0,0 1 0 0 0,0-1 0 0 0,0 0 0 0 0,0 0 0 0 0,0 0 0 0 0,-1 1 0 0 0,1-1 0 0 0,0 0 0 0 0,0 0 0 0 0,0 0 1 0 0,-1 1-1 0 0,1-1 0 0 0,0 0 0 0 0,0 0 0 0 0,0 0 0 0 0,-1 0 0 0 0,1 0 0 0 0,0 0 0 0 0,0 0 0 0 0,0 1 0 0 0,-1-1 0 0 0,1 0 0 0 0,0 0 0 0 0,0 0 0 0 0,-1 0 0 0 0,1 0 0 0 0,0 0 0 0 0,0 0 0 0 0,-1 0 0 0 0,1 0 1 0 0,0 0-1 0 0,0 0 0 0 0,-1-1 0 0 0,1 1 0 0 0,-17-1 2 0 0,15 1-2 0 0,-12-3 0 0 0,1 0-1 0 0,0-1 1 0 0,0-1 0 0 0,0 0-1 0 0,0-1 1 0 0,1 0 0 0 0,-12-9 0 0 0,-10-3-2 0 0,-230-127-3 0 0,120 63 1 0 0,-173-72 1 0 0,165 98 2 0 0,-46-19-2 0 0,184 69 2 0 0,8 4 1 0 0,1 0-1 0 0,0 0 0 0 0,-1-1 1 0 0,1 0-1 0 0,-5-3 1 0 0,11 3-1 0 0,8 1 0 0 0,10 2-1 0 0,-6 2 2 0 0,-1 0 1 0 0,1 1 0 0 0,0 0-1 0 0,-1 1 1 0 0,19 8 0 0 0,59 34 2 0 0,-52-21-1 0 0,0 2 0 0 0,-2 1 0 0 0,-1 2 0 0 0,-1 1 0 0 0,43 52 0 0 0,-66-72-1 0 0,-9-10 0 0 0,1 1-1 0 0,-1 0 0 0 0,0 0 1 0 0,0 0-1 0 0,0 0 0 0 0,-1 0 1 0 0,1 1-1 0 0,0-1 0 0 0,-1 0 1 0 0,1 1-1 0 0,-1-1 0 0 0,2 5 0 0 0,-9-7 4 0 0,1-2-4 0 0,0 0 0 0 0,1 0 0 0 0,-1 0 0 0 0,0-1 0 0 0,1 0 0 0 0,-1 0 0 0 0,1 0 0 0 0,0-1 0 0 0,0 1 0 0 0,1-1 0 0 0,-6-6 0 0 0,-3-2 0 0 0,-71-72-2 0 0,-91-80-5 0 0,109 115 3 0 0,-89-52 0 0 0,-78-26 1 0 0,175 97 3 0 0,38 20 2 0 0,-2 0-1 0 0,0-2-1 0 0,2 0 1 0 0,-29-22 0 0 0,47 33-1 0 0,0 0 0 0 0,0 0 1 0 0,0 0-1 0 0,0 1 0 0 0,0-1 1 0 0,0 0-1 0 0,1 0 1 0 0,-1 0-1 0 0,0-1 0 0 0,1 1 1 0 0,-1 0-1 0 0,1 0 0 0 0,-1 0 1 0 0,1 0-1 0 0,-1-1 1 0 0,1 1-1 0 0,0 0 0 0 0,0 0 1 0 0,-1-1-1 0 0,1-1 0 0 0,1 3 1 0 0,0-1-1 0 0,1 0 0 0 0,-1 1 0 0 0,0-1 0 0 0,0 1 1 0 0,0 0-1 0 0,1-1 0 0 0,-1 1 0 0 0,0 0 0 0 0,0 0 1 0 0,1 0-1 0 0,-1 0 0 0 0,0 0 0 0 0,0 0 0 0 0,1 0 1 0 0,1 1-1 0 0,-1-1 0 0 0,5 0-1 0 0,0 1 1 0 0,0 0 0 0 0,-1 1-1 0 0,1 0 1 0 0,0 0-1 0 0,0 0 1 0 0,-1 1 0 0 0,1 0-1 0 0,-1 0 1 0 0,8 6 0 0 0,10 7-4 0 0,26 23 1 0 0,-34-26 3 0 0,-1-1-1 0 0,284 211-3 0 0,-268-202 4 0 0,38 34 0 0 0,-185-147 0 0 0,-214-160 21 0 0,105 86-34 0 0,188 137 17 0 0,-5-2 2 0 0,-72-72 1 0 0,109 98-7 0 0,1 1 1 0 0,0-1 0 0 0,0 0 0 0 0,0 0 0 0 0,1-1-1 0 0,0 1 1 0 0,0-1 0 0 0,0 1 0 0 0,0-1 0 0 0,1 0-1 0 0,0 0 1 0 0,1 0 0 0 0,-3-13 0 0 0,7 19-1 0 0,0-1 1 0 0,-1 1-1 0 0,1-1 0 0 0,0 1 1 0 0,-1 0-1 0 0,1 0 0 0 0,0 0 1 0 0,0 0-1 0 0,-1 1 0 0 0,5 0 1 0 0,-2 1-1 0 0,0 1 0 0 0,1 0 0 0 0,-1 0 0 0 0,0 0-1 0 0,-1 1 1 0 0,1-1 0 0 0,-1 1 0 0 0,8 8 0 0 0,30 41-3 0 0,-33-41 3 0 0,41 55 5 0 0,3-2 0 0 0,3-2 0 0 0,100 85 0 0 0,-122-121 4 0 0,-15-13 0 0 0,0 1-1 0 0,20 22 1 0 0,-28-19-9 0 0,-11-18 0 0 0,0 0 0 0 0,0 1 0 0 0,0-1 0 0 0,0 0 0 0 0,0 0 0 0 0,0 0 0 0 0,0 1-1 0 0,0-1 1 0 0,0 0 0 0 0,-1 0 0 0 0,1 0 0 0 0,0 1 0 0 0,0-1 0 0 0,0 0 0 0 0,0 0 0 0 0,0 0 0 0 0,-1 1 0 0 0,1-1-1 0 0,0 0 1 0 0,0 0 0 0 0,0 0 0 0 0,0 0 0 0 0,-1 0 0 0 0,1 0 0 0 0,0 1 0 0 0,0-1 0 0 0,-1 0 0 0 0,1 0 0 0 0,0 0-1 0 0,0 0 1 0 0,0 0 0 0 0,-1 0 0 0 0,1 0 0 0 0,0 0 0 0 0,0 0 0 0 0,-1 0 0 0 0,1 0 0 0 0,0 0 0 0 0,-1 0 0 0 0,-7 0-1 0 0,5-1 1 0 0,-1 1 0 0 0,0-1-1 0 0,1 0 1 0 0,-1 0 0 0 0,0 0 0 0 0,1-1-1 0 0,-1 1 1 0 0,1-1 0 0 0,0 0 0 0 0,0 0-1 0 0,0 0 1 0 0,-1 0 0 0 0,-3-5-1 0 0,-37-39 4 0 0,37 38-2 0 0,-252-332 20 0 0,117 145-10 0 0,113 158-11 0 0,2-1 0 0 0,1-1 0 0 0,-39-80 0 0 0,63 111-1 0 0,-1 0-1 0 0,1 0 1 0 0,1 0 0 0 0,-1 0-1 0 0,2-1 1 0 0,-1 1-1 0 0,1-13 1 0 0,0 20 0 0 0,2 0-2 0 0,0 0 0 0 0,0 1 0 0 0,0-1 0 0 0,0 1 0 0 0,1-1 0 0 0,-1 1 0 0 0,0 0 0 0 0,0 0 0 0 0,0 0 0 0 0,0 0 0 0 0,0 0 0 0 0,0 1 0 0 0,4 0 0 0 0,-4 0 1 0 0,1 1 0 0 0,-1-1 0 0 0,1 1 0 0 0,-1 0 0 0 0,1 0 1 0 0,-1-1-1 0 0,0 2 0 0 0,0-1 0 0 0,0 0 0 0 0,0 0 0 0 0,0 1 1 0 0,2 4-1 0 0,18 35-14 0 0,-22-41 15 0 0,14 34 1 0 0,-1 0-1 0 0,-2 1 0 0 0,8 44 0 0 0,10 117 7 0 0,-12-76-5 0 0,42 194 1 0 0,-47-256 4 0 0,-3 2 0 0 0,-2-1 0 0 0,-3 121 0 0 0,-4-176-8 0 0,-1-1 0 0 0,1 1 0 0 0,-1-1-1 0 0,0 1 1 0 0,0 0 0 0 0,-1-1 0 0 0,1 0 0 0 0,-1 1 0 0 0,0-1 0 0 0,0 0 0 0 0,0 0 0 0 0,-1 0 0 0 0,1 0-1 0 0,-1 0 1 0 0,0 0 0 0 0,0-1 0 0 0,-1 0 0 0 0,1 1 0 0 0,-8 4 0 0 0,54-5 1 0 0,-28 0 0 0 0,0 1 0 0 0,-1 1 0 0 0,1 0 0 0 0,-1 1-1 0 0,22 13 1 0 0,14 5 0 0 0,3-4-1 0 0,0-2 0 0 0,2-2-1 0 0,0-3 1 0 0,104 12 0 0 0,230-8-27 0 0,-325-16 22 0 0,506 0-31 0 0,-304-2 28 0 0,-249 1 10 0 0,-12-1 0 0 0,0 1 1 0 0,0 0-1 0 0,0 0 0 0 0,0 0 0 0 0,-1 0 0 0 0,1 1 1 0 0,0 0-1 0 0,0 0 0 0 0,-1 0 0 0 0,1 0 1 0 0,0 1-1 0 0,6 3 0 0 0,-10-4 0 0 0,0 0 0 0 0,0-1 1 0 0,0 1-1 0 0,0 0 0 0 0,0 0 0 0 0,0 0 0 0 0,-1 0 0 0 0,1 0 1 0 0,0 0-1 0 0,-1 0 0 0 0,1 0 0 0 0,-1 0 0 0 0,1 0 0 0 0,-1 0 1 0 0,1 0-1 0 0,-1 0 0 0 0,0 1 0 0 0,0-1 0 0 0,1 0 0 0 0,-1 0 1 0 0,0 0-1 0 0,0 1 0 0 0,0-1 0 0 0,0 0 0 0 0,-1 0 0 0 0,1 0 1 0 0,0 1-1 0 0,0-1 0 0 0,-1 0 0 0 0,1 0 0 0 0,-1 0 0 0 0,1 0 1 0 0,-1 0-1 0 0,1 0 0 0 0,-1 0 0 0 0,1 0 0 0 0,-1 0 0 0 0,0 0 1 0 0,-1 1-1 0 0,-2 4 0 0 0,-2-1 1 0 0,1 1-1 0 0,0-1 1 0 0,-11 8-1 0 0,-13 14 3 0 0,28-26-3 0 0,1 0 0 0 0,-1-1 0 0 0,0 1 0 0 0,0 0 0 0 0,1 0 0 0 0,-1 0 0 0 0,0 1 0 0 0,1-1 0 0 0,-1 0 0 0 0,1 0 0 0 0,-1 0 0 0 0,1 0 0 0 0,0 0 0 0 0,-1 1 0 0 0,1-1 0 0 0,0 0 0 0 0,0 0 0 0 0,0 1 0 0 0,0-1 0 0 0,0 0 0 0 0,0 0 1 0 0,0 0-1 0 0,1 1 0 0 0,-1-1 0 0 0,0 0 0 0 0,1 0 0 0 0,-1 0 0 0 0,1 1 0 0 0,0 0 0 0 0,1 0 0 0 0,1-1 0 0 0,-1 0 0 0 0,1 0 0 0 0,-1 0 0 0 0,1 0 0 0 0,-1 0 0 0 0,1-1 0 0 0,0 1 0 0 0,0-1 0 0 0,-1 1 0 0 0,1-1 0 0 0,4 0 0 0 0,1 0 0 0 0,223 3 2 0 0,-173-4-1 0 0,121-8 0 0 0,29 0-5 0 0,-182 8 4 0 0,-20 0-1 0 0,1 0 1 0 0,-1 1-1 0 0,0 0 1 0 0,0 0-1 0 0,0 1 1 0 0,1-1-1 0 0,-1 1 1 0 0,8 3-1 0 0,-13-4 1 0 0,0 1 0 0 0,-1-1 0 0 0,1 1-1 0 0,-1-1 1 0 0,1 1 0 0 0,-1-1 0 0 0,1 1 0 0 0,-1-1-1 0 0,1 1 1 0 0,-1-1 0 0 0,0 1 0 0 0,1 0 0 0 0,-1-1-1 0 0,0 1 1 0 0,1-1 0 0 0,-1 1 0 0 0,0 0 0 0 0,0-1-1 0 0,1 1 1 0 0,-1 0 0 0 0,0 0 0 0 0,0-1 0 0 0,0 1-1 0 0,0 0 1 0 0,0-1 0 0 0,0 1 0 0 0,0 0 0 0 0,-1-1 0 0 0,1 1-1 0 0,0 0 1 0 0,0 0 0 0 0,0-1 0 0 0,-1 1 0 0 0,1-1-1 0 0,-1 2 1 0 0,-13 21 0 0 0,-17 12 6 0 0,-39 60 0 0 0,68-93-6 0 0,0 1 0 0 0,1-1 0 0 0,-1 1 0 0 0,1 0 0 0 0,-1-1 0 0 0,1 1 0 0 0,0 0 0 0 0,0 0 0 0 0,0 0 0 0 0,0 0 0 0 0,0 4 0 0 0,2-6 0 0 0,0-1 0 0 0,0 1 0 0 0,0-1 0 0 0,-1 1 0 0 0,1-1 0 0 0,0 0 0 0 0,0 1 0 0 0,0-1 0 0 0,0 0 0 0 0,0 0 0 0 0,0 0 0 0 0,0 0 0 0 0,0 1 0 0 0,0-1 0 0 0,0-1 0 0 0,0 1 0 0 0,0 0 0 0 0,0 0 0 0 0,1 0 0 0 0,0-1 0 0 0,20-1-2 0 0,0-1 0 0 0,0-1 1 0 0,-1-1-1 0 0,1-1 0 0 0,-1-1 0 0 0,22-10 1 0 0,-12 5-3 0 0,646-210-85 0 0,-659 217 90 0 0,11-4 0 0 0,1 2 1 0 0,0 0 0 0 0,1 2-1 0 0,32-1 1 0 0,-63 7-2 0 0,0-1 0 0 0,1 0 0 0 0,-1 0 0 0 0,0 0 0 0 0,1 1 0 0 0,-1-1 1 0 0,0 0-1 0 0,0 0 0 0 0,1 1 0 0 0,-1-1 0 0 0,0 0 0 0 0,0 1 0 0 0,0-1 0 0 0,1 0 0 0 0,-1 0 1 0 0,0 1-1 0 0,0-1 0 0 0,0 1 0 0 0,0-1 0 0 0,0 0 0 0 0,0 1 0 0 0,0-1 0 0 0,0 0 0 0 0,0 1 0 0 0,0-1 1 0 0,0 0-1 0 0,0 1 0 0 0,0-1 0 0 0,0 0 0 0 0,0 1 0 0 0,0-1 0 0 0,-1 14 1 0 0,-1-9-1 0 0,0 1 0 0 0,0-1 0 0 0,-1-1 0 0 0,1 1 0 0 0,-1 0 0 0 0,0 0 0 0 0,0-1 0 0 0,0 0 0 0 0,-1 1 0 0 0,0-1 0 0 0,-5 4 0 0 0,5-5 0 0 0,1 0 0 0 0,-1 1 0 0 0,1-1 0 0 0,0 1 0 0 0,0 0 0 0 0,0 0 0 0 0,1 0 0 0 0,-1 0 0 0 0,1 0 0 0 0,0 0 0 0 0,0 1 0 0 0,0-1 0 0 0,1 1 0 0 0,-1 0 0 0 0,1-1 0 0 0,-1 8 0 0 0,2-12 0 0 0,0 0 0 0 0,0 0 0 0 0,0 1 0 0 0,0-1 0 0 0,1 0 0 0 0,-1 0 0 0 0,0 0 0 0 0,0 0 0 0 0,0 0 0 0 0,0 0 0 0 0,0 1 0 0 0,0-1 0 0 0,0 0 0 0 0,0 0 0 0 0,0 0 0 0 0,0 0 0 0 0,0 0 0 0 0,1 0 0 0 0,-1 0 0 0 0,0 0 0 0 0,0 0 0 0 0,0 1 0 0 0,0-1 0 0 0,0 0 0 0 0,0 0 0 0 0,1 0 0 0 0,-1 0 0 0 0,0 0 0 0 0,0 0 0 0 0,0 0 0 0 0,0 0 0 0 0,0 0 0 0 0,1 0 0 0 0,-1 0 0 0 0,0 0 0 0 0,0 0 0 0 0,0 0 0 0 0,0 0 0 0 0,0 0 0 0 0,1 0 0 0 0,-1 0 0 0 0,0 0 0 0 0,0 0 0 0 0,0 0 0 0 0,0-1 0 0 0,3 1 0 0 0,9 0 0 0 0,-1-1 0 0 0,1-1 0 0 0,-1 0 0 0 0,1-1-1 0 0,-1 0 1 0 0,0 0 0 0 0,12-7 0 0 0,75-41-3 0 0,-69 35 2 0 0,169-98-4 0 0,-4-10 0 0 0,300-250 0 0 0,-484 366 5 0 0,-5 5 0 0 0,-1-1 1 0 0,1 0-1 0 0,-1 0 1 0 0,1 0-1 0 0,-1-1 1 0 0,-1 0-1 0 0,1 0 1 0 0,-1 1-1 0 0,5-9 0 0 0,-8 8 4 0 0,-9 5 9 0 0,2 2-8 0 0,0 0 0 0 0,-1 1 0 0 0,1 0-1 0 0,0 0 1 0 0,1 1 0 0 0,-1 0 0 0 0,0 0 0 0 0,1 1 0 0 0,-8 6-1 0 0,11-8-1 0 0,-1 0-1 0 0,1 1 1 0 0,-1-1-1 0 0,1 1 1 0 0,0-1-1 0 0,0 1 1 0 0,1 0-1 0 0,-1 0 1 0 0,1 0-1 0 0,0 1 1 0 0,0-1-1 0 0,0 0 1 0 0,1 1-1 0 0,0-1 1 0 0,-1 1-1 0 0,0 7 1 0 0,3-11-3 0 0,-1 0 0 0 0,1-1 0 0 0,-1 1 0 0 0,1-1 0 0 0,-1 1 0 0 0,1-1 0 0 0,-1 1 0 0 0,1-1 0 0 0,-1 1 0 0 0,1-1 0 0 0,0 1 0 0 0,-1-1 0 0 0,1 0 0 0 0,0 1 0 0 0,-1-1 0 0 0,1 0 0 0 0,0 0 0 0 0,0 1 0 0 0,-1-1 0 0 0,1 0 0 0 0,0 0 0 0 0,0 0 0 0 0,-1 0 0 0 0,1 0 0 0 0,0 0 0 0 0,0 0 0 0 0,-1 0 0 0 0,1 0 0 0 0,0-1 0 0 0,0 1 0 0 0,-1 0 0 0 0,2-1 0 0 0,5 1 0 0 0,10-1 0 0 0,0 0 0 0 0,1-2 0 0 0,-1 0 0 0 0,0 0 0 0 0,31-12 0 0 0,81-42 0 0 0,-101 44 0 0 0,157-80-42 0 0,266-176 0 0 0,-435 259 38 0 0,-3 2 2 0 0,-1-1-1 0 0,14-13 0 0 0,-23 20 5 0 0,-1 0 1 0 0,0 0-1 0 0,0 0 0 0 0,0-1 1 0 0,0 1-1 0 0,0-1 0 0 0,0 0 1 0 0,-1 1-1 0 0,1-1 0 0 0,-1 0 1 0 0,0 0-1 0 0,0 0 0 0 0,0 0 1 0 0,0 0-1 0 0,-1 0 0 0 0,2-5 1 0 0,-3 7-2 0 0,0 1 1 0 0,0-1-1 0 0,0 1 0 0 0,0-1 1 0 0,0 1-1 0 0,1-1 1 0 0,-1 1-1 0 0,0-1 0 0 0,0 1 1 0 0,0 0-1 0 0,0 0 1 0 0,0-1-1 0 0,0 1 0 0 0,0 0 1 0 0,0 0-1 0 0,0 0 0 0 0,0 0 1 0 0,0 0-1 0 0,0 0 1 0 0,0 0-1 0 0,0 1 0 0 0,-2-1 1 0 0,-2 1 2 0 0,-10-1 2 0 0,-1 1-1 0 0,0 0 1 0 0,1 1 0 0 0,-28 8-1 0 0,34-7-14 0 0,1 0 0 0 0,0 0 0 0 0,0 1 0 0 0,0 0 0 0 0,0 0 0 0 0,0 1 0 0 0,1 0 0 0 0,0 1 0 0 0,0-1 0 0 0,-7 8 0 0 0,14-12-11 0 0,-1-1 0 0 0,0 1 0 0 0,1 0 0 0 0,-1-1-1 0 0,1 1 1 0 0,-1-1 0 0 0,1 1 0 0 0,-1 0 0 0 0,1 0 0 0 0,-1-1-1 0 0,1 1 1 0 0,0 0 0 0 0,-1 0 0 0 0,1 0 0 0 0,0-1 0 0 0,0 1 0 0 0,0 0-1 0 0,0 0 1 0 0,-1 0 0 0 0,1 0 0 0 0,0 0 0 0 0,1 0-46 0 0,-1-1 1 0 0,0 1 0 0 0,1-1-1 0 0,-1 1 1 0 0,1-1-1 0 0,-1 1 1 0 0,1-1 0 0 0,-1 1-1 0 0,1-1 1 0 0,-1 0-1 0 0,1 1 1 0 0,-1-1-1 0 0,1 0 1 0 0,-1 0 0 0 0,1 1-1 0 0,-1-1 1 0 0,1 0-1 0 0,0 0 1 0 0,-1 0 0 0 0,1 0-1 0 0,1 1 1 0 0,5-1-738 0 0,1 1 1 0 0,0-1-1 0 0,11-2 0 0 0,-15 2 602 0 0,2-1-388 0 0,1 0 0 0 0,-1-1 0 0 0,0 1 0 0 0,1-1 1 0 0,-1-1-1 0 0,0 1 0 0 0,9-6 0 0 0,14-9-2528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26.5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1717 23 9381 0 0,'-3'-2'560'0'0,"0"-1"-1"0"0,-1 1 1 0 0,0-1-1 0 0,0 1 1 0 0,1 0 0 0 0,-1 1-1 0 0,0-1 1 0 0,-1 1 0 0 0,1-1-1 0 0,0 1 1 0 0,0 1 0 0 0,0-1-1 0 0,-1 0 1 0 0,1 1 0 0 0,0 0-1 0 0,-1 0 1 0 0,1 0 0 0 0,0 1-1 0 0,-7 1 1 0 0,-1 0 76 0 0,0 1-1 0 0,0 0 1 0 0,1 1-1 0 0,-1 1 1 0 0,-20 10 0 0 0,-41 32 222 0 0,1 3 1 0 0,-93 84 0 0 0,92-72-704 0 0,-284 222-169 0 0,-24 20-1232 0 0,26 23-6395 0 0,317-287 4953 0 0,13-11-473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33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1276 0 9193 0 0,'-392'313'11526'0'0,"28"-21"-7000"0"0,9 9-4214 0 0,328-277-520 0 0,5-7-600 0 0,1 2 0 0 0,1 1 0 0 0,1 0 0 0 0,-27 38 0 0 0,43-53 256 0 0,-3 9-2806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36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10141 0 0,'16'10'1269'0'0,"0"0"-1"0"0,-1 1 1 0 0,-1 0 0 0 0,0 1 0 0 0,0 1 0 0 0,-1 0-1 0 0,17 24 1 0 0,26 40 949 0 0,-3 3-1 0 0,61 127 1 0 0,62 186-1658 0 0,9 19-5783 0 0,-136-326 899 0 0,-32-64 1632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39.2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10345 0 0,'27'48'4508'0'0,"-14"-21"-1319"0"0,1 9-705 0 0,4 3-476 0 0,2 7-352 0 0,-3 8-264 0 0,0 3-208 0 0,1 6-187 0 0,2 6-1001 0 0,0 8-136 0 0,0 8-277 0 0,-5 2-543 0 0,-2 3-312 0 0,6 3-232 0 0,-4 3-300 0 0,-6-1-400 0 0,2-1-552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0:55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 6097 0 0,'-7'-1'16488'0'0,"24"7"-15333"0"0,21 3-744 0 0,1 2 0 0 0,54 22-1 0 0,-64-23-109 0 0,41 8-1 0 0,1 0-137 0 0,-71-18-138 0 0,1 0 0 0 0,-1 0 0 0 0,1 0 0 0 0,-1 0 0 0 0,1 1 0 0 0,-1-1 0 0 0,1 0 0 0 0,-1 0 0 0 0,1 0 0 0 0,-1 0 0 0 0,1 1 0 0 0,-1-1 0 0 0,1 0 0 0 0,-1 1 0 0 0,1-1 0 0 0,-1 0 0 0 0,0 1 0 0 0,1-1 0 0 0,-1 0 0 0 0,0 1 0 0 0,1-1 0 0 0,-1 1 0 0 0,0-1 0 0 0,1 1 0 0 0,-1-1 0 0 0,0 1 0 0 0,0-1 0 0 0,0 1 0 0 0,1 0 0 0 0,-2 0-6 0 0,1-1 0 0 0,0 1 0 0 0,-1 0 0 0 0,1 0 0 0 0,-1-1 0 0 0,1 1 0 0 0,-1-1 0 0 0,0 1 0 0 0,1 0 0 0 0,-1-1 0 0 0,0 1 0 0 0,1-1 0 0 0,-1 1 0 0 0,0-1 0 0 0,1 0 0 0 0,-2 1 0 0 0,-35 14 82 0 0,35-15-92 0 0,-102 32 204 0 0,133-28-215 0 0,126-14 15 0 0,-7 0 50 0 0,-165 11-7 0 0,0 1 1 0 0,0 1-1 0 0,1 1 0 0 0,-23 7 0 0 0,-21 5 111 0 0,13-3-46 0 0,51-14-130 0 0,-1-1 1 0 0,1 0 0 0 0,0 1 0 0 0,-1-1 0 0 0,0 0 0 0 0,1-1 0 0 0,-1 1-1 0 0,0-1 1 0 0,0 1 0 0 0,0-1 0 0 0,0 0 0 0 0,-1 0 0 0 0,1 0 0 0 0,-1 0-1 0 0,0-1 1 0 0,0 1 0 0 0,0-1 0 0 0,0 1 0 0 0,-1-1 0 0 0,1 0 0 0 0,-1 1-1 0 0,0-1 1 0 0,1-5 0 0 0,-2 8 7 0 0,0 0 0 0 0,0 0 1 0 0,-1 1-1 0 0,1-1 0 0 0,0 0 0 0 0,0 1 0 0 0,0-1 0 0 0,-1 0 0 0 0,1 0 0 0 0,0 1 1 0 0,-1-1-1 0 0,1 1 0 0 0,-1-1 0 0 0,1 0 0 0 0,-1 1 0 0 0,1-1 0 0 0,-1 1 1 0 0,1-1-1 0 0,-1 1 0 0 0,1-1 0 0 0,-1 1 0 0 0,0 0 0 0 0,0-1 0 0 0,-24-6-5 0 0,-33 5 7 0 0,48 2-4 0 0,-149 4 76 0 0,411-4-129 0 0,-251-1 56 0 0,0 1 0 0 0,0 0 0 0 0,0 0 0 0 0,0 0 1 0 0,0 0-1 0 0,1 0 0 0 0,-1 0 0 0 0,0 1 1 0 0,0-1-1 0 0,0 0 0 0 0,0 0 0 0 0,0 1 1 0 0,0-1-1 0 0,0 1 0 0 0,0-1 0 0 0,0 1 0 0 0,0-1 1 0 0,0 1-1 0 0,0 0 0 0 0,0-1 0 0 0,-1 1 1 0 0,1 0-1 0 0,0 0 0 0 0,0 0 0 0 0,-1-1 1 0 0,1 1-1 0 0,0 0 0 0 0,-1 0 0 0 0,1 0 0 0 0,-1 0 1 0 0,1 0-1 0 0,-1 0 0 0 0,0 0 0 0 0,1 0 1 0 0,-1 0-1 0 0,0 1 0 0 0,0-1 0 0 0,0 0 1 0 0,0 0-1 0 0,0 0 0 0 0,0 0 0 0 0,0 2 0 0 0,-1 0 3 0 0,1 1 0 0 0,-1-1-1 0 0,0 0 1 0 0,0 0-1 0 0,-1 0 1 0 0,1-1-1 0 0,0 1 1 0 0,-1 0-1 0 0,0 0 1 0 0,0-1-1 0 0,0 1 1 0 0,0-1-1 0 0,0 1 1 0 0,-4 2 0 0 0,-60 43 96 0 0,40-32-37 0 0,2 2 1 0 0,-27 25 0 0 0,49-41-59 0 0,1-2-3 0 0,0 1 1 0 0,0 0-1 0 0,0 0 0 0 0,0 0 0 0 0,0 0 0 0 0,1 0 1 0 0,-1 0-1 0 0,0 0 0 0 0,0 0 0 0 0,1 0 0 0 0,-1 1 1 0 0,1-1-1 0 0,-1 0 0 0 0,1 0 0 0 0,-1 1 0 0 0,1-1 1 0 0,0 0-1 0 0,-1 0 0 0 0,1 1 0 0 0,0-1 0 0 0,0 0 1 0 0,0 1-1 0 0,0-1 0 0 0,0 0 0 0 0,1 1 0 0 0,-1 1 1 0 0,2-2-3 0 0,0 0 1 0 0,0 0 0 0 0,0-1-1 0 0,0 1 1 0 0,0-1 0 0 0,0 1 0 0 0,1-1-1 0 0,-1 0 1 0 0,0 0 0 0 0,0 0 0 0 0,0 0-1 0 0,0 0 1 0 0,4-1 0 0 0,-1 1 0 0 0,17 0-24 0 0,1-1 1 0 0,0-1 0 0 0,43-8 0 0 0,-55 7 13 0 0,-4 2 1 0 0,-1 0 0 0 0,1-1 0 0 0,-1 0 0 0 0,0 0 0 0 0,1-1-1 0 0,-1 1 1 0 0,11-8 0 0 0,-17 9 13 0 0,0 0 2 0 0,-2 2 1 0 0,-1 0-1 0 0,1 0 1 0 0,-1 0-1 0 0,1 0 0 0 0,0 1 1 0 0,-1-1-1 0 0,1 1 1 0 0,-2 1-1 0 0,3-2-2 0 0,-83 63 101 0 0,49-36-46 0 0,-1-2 0 0 0,-51 29 0 0 0,75-48-68 0 0,13-8-31 0 0,18-9-21 0 0,10-9-18 0 0,-8 5 16 0 0,2 0 1 0 0,-1 1 0 0 0,31-12 0 0 0,-53 25 42 0 0,-2 7-8 0 0,-10 6 49 0 0,0-1 0 0 0,0 0 0 0 0,-2 0 1 0 0,-14 9-1 0 0,8-6 13 0 0,-131 123 261 0 0,138-126-272 0 0,12-10-20 0 0,0-2-2 0 0,1 1-1 0 0,-1-1 0 0 0,1 1 0 0 0,-1-1 0 0 0,1 0 0 0 0,-1 1 1 0 0,1-1-1 0 0,-1 1 0 0 0,1 0 0 0 0,0-1 0 0 0,-1 1 0 0 0,1-1 1 0 0,0 1-1 0 0,0 0 0 0 0,-1-1 0 0 0,1 1 0 0 0,0-1 1 0 0,0 1-1 0 0,0 1 0 0 0,0-2-14 0 0,7-1-10 0 0,-1-1 0 0 0,1 0 0 0 0,0 0 0 0 0,-1-1-1 0 0,1 1 1 0 0,-1-1 0 0 0,0-1 0 0 0,0 1 0 0 0,10-8 0 0 0,-2 1-19 0 0,27-17-88 0 0,-2-1 0 0 0,40-37 0 0 0,-78 64 133 0 0,1 0 0 0 0,-1 0 1 0 0,0 0-1 0 0,-1 0 0 0 0,1 1 0 0 0,0-1 0 0 0,0 0 0 0 0,0 0 0 0 0,0 0 1 0 0,-1 0-1 0 0,1 0 0 0 0,0-1 0 0 0,-1 1 0 0 0,1 0 0 0 0,-1 0 1 0 0,1 0-1 0 0,-1 0 0 0 0,0-1 0 0 0,0 1 0 0 0,1 0 0 0 0,-1-2 1 0 0,0 3 45 0 0,-8 2 82 0 0,-13 10-12 0 0,-35 29-1 0 0,34-24-56 0 0,7-5-8 0 0,0-1 23 0 0,1 0 1 0 0,-2-1-1 0 0,-27 14 1 0 0,45-32 81 0 0,4-3-160 0 0,48-48-50 0 0,-24 28-61 0 0,36-49 0 0 0,-59 69 92 0 0,0 0-1 0 0,0 0 1 0 0,-1 0-1 0 0,-1-1 1 0 0,0 0-1 0 0,0 0 1 0 0,-1 0-1 0 0,-1 0 1 0 0,3-16-1 0 0,-6 24 23 0 0,1 1 0 0 0,-1-1 0 0 0,1 0-1 0 0,-1 0 1 0 0,-1 1 0 0 0,1-1 0 0 0,0 0-1 0 0,-1 1 1 0 0,0-1 0 0 0,-1-4 0 0 0,1 6 3 0 0,0 1-1 0 0,0-1 1 0 0,0 1 0 0 0,0 0-1 0 0,0-1 1 0 0,-1 1 0 0 0,1 0 0 0 0,0 0-1 0 0,-1 0 1 0 0,1 0 0 0 0,-1 0-1 0 0,0 0 1 0 0,1 0 0 0 0,-1 0 0 0 0,0 0-1 0 0,1 1 1 0 0,-1-1 0 0 0,0 1-1 0 0,0 0 1 0 0,1-1 0 0 0,-1 1 0 0 0,-3 0-1 0 0,-34-3 65 0 0,31 4-54 0 0,0-1 1 0 0,-1-1-1 0 0,1 1 1 0 0,0-2-1 0 0,0 1 1 0 0,0-1-1 0 0,0 0 1 0 0,0-1-1 0 0,0 0 0 0 0,-10-5 1 0 0,17 8-14 0 0,1 0-1 0 0,0 0 1 0 0,-1 0 0 0 0,1-1 0 0 0,0 1-1 0 0,-1 0 1 0 0,1 0 0 0 0,0 0 0 0 0,0 0-1 0 0,-1-1 1 0 0,1 1 0 0 0,0 0 0 0 0,0 0-1 0 0,-1-1 1 0 0,1 1 0 0 0,0 0 0 0 0,0 0-1 0 0,0-1 1 0 0,-1 1 0 0 0,1 0 0 0 0,0-1-1 0 0,0 1 1 0 0,0 0 0 0 0,0-1-1 0 0,0 1 1 0 0,0 0 0 0 0,0-1 0 0 0,0 1-1 0 0,0 0 1 0 0,0-1 0 0 0,0 1 0 0 0,0 0-1 0 0,0-1 1 0 0,0 1 0 0 0,0 0 0 0 0,0-1-1 0 0,0 1 1 0 0,0 0 0 0 0,0-1 0 0 0,0 1-1 0 0,0 0 1 0 0,1 0 0 0 0,-1-1 0 0 0,0 1-1 0 0,0 0 1 0 0,0-1 0 0 0,1 1 0 0 0,-1 0-1 0 0,0 0 1 0 0,0-1 0 0 0,1 1 0 0 0,-1 0-1 0 0,0 0 1 0 0,0 0 0 0 0,1 0-1 0 0,-1-1 1 0 0,0 1 0 0 0,1 0 0 0 0,-1 0-1 0 0,0 0 1 0 0,1 0 0 0 0,-1 0 0 0 0,0 0-1 0 0,1 0 1 0 0,0 0 0 0 0,27-7-9 0 0,-25 6 12 0 0,115-25-105 0 0,-126 30 101 0 0,0-1 1 0 0,-1 2-1 0 0,2-1 0 0 0,-1 1 1 0 0,0 0-1 0 0,1 1 0 0 0,0-1 1 0 0,0 2-1 0 0,-7 8 0 0 0,-55 68 133 0 0,53-63-114 0 0,1 1 0 0 0,2 0 0 0 0,-1 1-1 0 0,2 0 1 0 0,-15 43 0 0 0,78-136 53 0 0,4-18-157 0 0,-75 124 84 0 0,-14 25 70 0 0,-36 92 0 0 0,56-121-43 0 0,10-25-35 0 0,1 1 1 0 0,0-1-1 0 0,0 1 1 0 0,1 0-1 0 0,0 0 1 0 0,0 0-1 0 0,-1 13 1 0 0,11-23-65 0 0,14-12-28 0 0,-1-1-1 0 0,28-27 1 0 0,9-8-70 0 0,-37 35 119 0 0,114-81-287 0 0,-131 95 476 0 0,-4 4-43 0 0,-9 11 6 0 0,-19 17 23 0 0,-25 22 170 0 0,-83 105 1 0 0,117-128-204 0 0,19-29-90 0 0,0 0 1 0 0,0 0 0 0 0,1 0 0 0 0,-1 0-1 0 0,0 0 1 0 0,0 0 0 0 0,0 0 0 0 0,0 0-1 0 0,0 0 1 0 0,0 0 0 0 0,0 0-1 0 0,0 0 1 0 0,0 0 0 0 0,0 1 0 0 0,0-1-1 0 0,0 0 1 0 0,1 0 0 0 0,-1 0 0 0 0,0 0-1 0 0,0 0 1 0 0,0 0 0 0 0,0 0 0 0 0,0 0-1 0 0,0 0 1 0 0,0 0 0 0 0,0 0 0 0 0,0 0-1 0 0,0 0 1 0 0,0 0 0 0 0,0 0 0 0 0,0 1-1 0 0,0-1 1 0 0,0 0 0 0 0,0 0-1 0 0,0 0 1 0 0,0 0 0 0 0,0 0 0 0 0,0 0-1 0 0,0 0 1 0 0,0 0 0 0 0,0 0 0 0 0,0 0-1 0 0,0 0 1 0 0,0 1 0 0 0,0-1 0 0 0,0 0-1 0 0,0 0 1 0 0,0 0 0 0 0,0 0 0 0 0,0 0-1 0 0,0 0 1 0 0,0 0 0 0 0,0 0-1 0 0,0 0 1 0 0,0 0 0 0 0,0 0 0 0 0,0 0-1 0 0,0 1 1 0 0,0-1 0 0 0,0 0 0 0 0,-1 0-1 0 0,1 0 1 0 0,0 0 0 0 0,0 0 0 0 0,0 0-1 0 0,14-11 22 0 0,-9 6-24 0 0,62-53-106 0 0,-59 51 92 0 0,0 2 0 0 0,1-1 0 0 0,0 1 0 0 0,0 0 0 0 0,0 1 0 0 0,14-5 0 0 0,-23 9 13 0 0,-1 0 1 0 0,1 0 0 0 0,0 0 0 0 0,0 1 0 0 0,0-1 0 0 0,0 0-1 0 0,0 0 1 0 0,0 0 0 0 0,0 0 0 0 0,0 1 0 0 0,0-1 0 0 0,-1 0 0 0 0,1 0-1 0 0,0 0 1 0 0,0 1 0 0 0,0-1 0 0 0,0 0 0 0 0,0 0 0 0 0,0 0-1 0 0,0 1 1 0 0,0-1 0 0 0,1 0 0 0 0,-1 0 0 0 0,0 0 0 0 0,0 1-1 0 0,0-1 1 0 0,0 0 0 0 0,0 0 0 0 0,0 0 0 0 0,0 0 0 0 0,0 1-1 0 0,0-1 1 0 0,0 0 0 0 0,1 0 0 0 0,-1 0 0 0 0,0 0 0 0 0,0 0-1 0 0,0 1 1 0 0,0-1 0 0 0,1 0 0 0 0,-1 0 0 0 0,0 0 0 0 0,0 0-1 0 0,0 0 1 0 0,0 0 0 0 0,1 0 0 0 0,-1 0 0 0 0,0 0 0 0 0,0 0 0 0 0,0 0-1 0 0,1 0 1 0 0,-1 0 0 0 0,0 0 0 0 0,0 0 0 0 0,0 0 0 0 0,1 0-1 0 0,-1 0 1 0 0,-13 14-2 0 0,-15 4 27 0 0,-1-2 1 0 0,0-1-1 0 0,-2-1 0 0 0,-56 17 0 0 0,28-15 56 0 0,-105 14 1 0 0,126-24-52 0 0,28-5-51 0 0,28-3-14 0 0,20-5 10 0 0,49-16 1 0 0,30-6-96 0 0,-158 36 128 0 0,-170 23 238 0 0,173-27-130 0 0,37-3-38 0 0,23-1-46 0 0,6-3-27 0 0,28-8 0 0 0,-3 0-58 0 0,-12 7-42 0 0,-82 3 73 0 0,19 3 27 0 0,0 1 0 0 0,0 2 0 0 0,0 0 0 0 0,-38 12 0 0 0,59-16-3 0 0,1 0 0 0 0,0 0 0 0 0,-1 0 0 0 0,1 0 1 0 0,-1 0-1 0 0,1 0 0 0 0,0 0 0 0 0,-1 1 0 0 0,1-1 0 0 0,-1 0 0 0 0,1 0 1 0 0,0 0-1 0 0,-1 0 0 0 0,1 0 0 0 0,0 1 0 0 0,-1-1 0 0 0,1 0 0 0 0,0 0 0 0 0,-1 1 1 0 0,1-1-1 0 0,0 0 0 0 0,-1 0 0 0 0,1 1 0 0 0,0-1 0 0 0,0 0 0 0 0,-1 1 0 0 0,1-1 1 0 0,0 1-1 0 0,0-1 0 0 0,0 0 0 0 0,0 1 0 0 0,-1-1 0 0 0,1 0 0 0 0,0 1 0 0 0,0-1 1 0 0,0 1-1 0 0,0-1 0 0 0,0 0 0 0 0,0 1 0 0 0,0-1 0 0 0,0 1 0 0 0,0-1 1 0 0,0 1-1 0 0,0-1 0 0 0,0 0 0 0 0,1 1 0 0 0,-1-1 0 0 0,0 0 0 0 0,0 1 0 0 0,0-1 1 0 0,0 1-1 0 0,1-1 0 0 0,-1 0 0 0 0,1 1 0 0 0,0 0 1 0 0,0 1-1 0 0,0-1 0 0 0,1 0 1 0 0,-1 0-1 0 0,1 0 1 0 0,-1 0-1 0 0,1 0 1 0 0,0 0-1 0 0,-1-1 1 0 0,5 2-1 0 0,10 1-1 0 0,0-2 0 0 0,1 0-1 0 0,-1 0 1 0 0,20-3 0 0 0,7 0-6 0 0,-20 2-11 0 0,-1-2 1 0 0,0-1 0 0 0,31-8-1 0 0,66-24-61 0 0,-93 27 61 0 0,-16 5 9 0 0,8-2 5 0 0,0-1-1 0 0,0-1 1 0 0,-1 0-1 0 0,25-15 1 0 0,-42 22 4 0 0,0 0 1 0 0,0 0 0 0 0,-1 0-1 0 0,1 0 1 0 0,0 0 0 0 0,0 0-1 0 0,0 0 1 0 0,0-1 0 0 0,-1 1-1 0 0,1 0 1 0 0,0 0 0 0 0,0 0-1 0 0,0 0 1 0 0,0 0 0 0 0,0 0-1 0 0,0 0 1 0 0,-1 0 0 0 0,1 0-1 0 0,0 0 1 0 0,0-1 0 0 0,0 1-1 0 0,0 0 1 0 0,0 0 0 0 0,0 0 0 0 0,0 0-1 0 0,0 0 1 0 0,0 0 0 0 0,-1-1-1 0 0,1 1 1 0 0,0 0 0 0 0,0 0-1 0 0,0 0 1 0 0,0 0 0 0 0,0-1-1 0 0,0 1 1 0 0,0 0 0 0 0,0 0-1 0 0,0 0 1 0 0,0 0 0 0 0,0 0-1 0 0,0-1 1 0 0,0 1 0 0 0,0 0-1 0 0,0 0 1 0 0,1 0 0 0 0,-1 0-1 0 0,0 0 1 0 0,0-1 0 0 0,0 1-1 0 0,0 0 1 0 0,-14 2 19 0 0,-1 4 9 0 0,0 0 0 0 0,0 2 0 0 0,1-1 0 0 0,-23 17 0 0 0,-48 44 120 0 0,82-65-142 0 0,-25 24 50 0 0,26-26-52 0 0,1 1 0 0 0,-1 0 1 0 0,1 0-1 0 0,0 0 0 0 0,0 0 1 0 0,0 0-1 0 0,0 0 0 0 0,0 0 1 0 0,0 1-1 0 0,0-1 0 0 0,1 0 1 0 0,-1 0-1 0 0,0 4 0 0 0,26-5-9 0 0,-16-3-6 0 0,-1 1 0 0 0,-1-1 0 0 0,1 0 0 0 0,0-1 0 0 0,0 1 0 0 0,-1-2 0 0 0,13-6 0 0 0,47-34-82 0 0,-20 12 12 0 0,-20 13 16 0 0,35-30 0 0 0,-48 37 52 0 0,-3 3 5 0 0,0 0 0 0 0,0-1 0 0 0,-1-1 0 0 0,-1 1-1 0 0,0-2 1 0 0,0 1 0 0 0,13-26 0 0 0,-22 37 11 0 0,1 0-1 0 0,-1-1 1 0 0,0 1-1 0 0,0 0 1 0 0,0 0 0 0 0,1-1-1 0 0,-1 1 1 0 0,0 0 0 0 0,0-1-1 0 0,0 1 1 0 0,0 0-1 0 0,0-1 1 0 0,0 1 0 0 0,1 0-1 0 0,-1-1 1 0 0,0 1-1 0 0,0 0 1 0 0,0-1 0 0 0,0 1-1 0 0,0 0 1 0 0,-1-1 0 0 0,1 1-1 0 0,0 0 1 0 0,0-1-1 0 0,0 1 1 0 0,0 0 0 0 0,0-1-1 0 0,0 1 1 0 0,0 0 0 0 0,-1-1-1 0 0,1 1 1 0 0,0 0-1 0 0,0 0 1 0 0,0-1 0 0 0,-1 1-1 0 0,1 0 1 0 0,-1-1 0 0 0,-13 4 50 0 0,-16 16-10 0 0,-11 15 29 0 0,-42 47 0 0 0,-36 32 8 0 0,119-113-81 0 0,0 0 0 0 0,-1 1 0 0 0,1-1 0 0 0,0 0 0 0 0,0 0 0 0 0,0 0 0 0 0,0 1 0 0 0,-1-1 0 0 0,1 0 0 0 0,0 0 0 0 0,0 0 0 0 0,0 1 0 0 0,-1-1 0 0 0,1 0 0 0 0,0 0 0 0 0,0 0 0 0 0,-1 0 0 0 0,1 0 0 0 0,0 0 0 0 0,0 1 0 0 0,-1-1 0 0 0,1 0 0 0 0,0 0 0 0 0,0 0 0 0 0,-1 0 0 0 0,1 0 0 0 0,0 0 0 0 0,0 0 0 0 0,-1 0 0 0 0,1 0 0 0 0,0 0 0 0 0,0 0 0 0 0,-1 0 0 0 0,1-1 0 0 0,0 1 0 0 0,0 0 0 0 0,-1 0 0 0 0,1 0 0 0 0,0 0 0 0 0,0 0 0 0 0,-1 0 0 0 0,1-1 0 0 0,4-10-2 0 0,74-84-78 0 0,-34 44 46 0 0,94-111-148 0 0,-138 161 177 0 0,-3 14 8 0 0,-15 15 13 0 0,0-2 0 0 0,-1 0 0 0 0,-2-1 0 0 0,-1-2 0 0 0,0 0-1 0 0,-2-1 1 0 0,0-1 0 0 0,-38 24 0 0 0,-40 11-28 0 0,101-55 12 0 0,0 0-1 0 0,1-1 1 0 0,0 0 0 0 0,-1 0 0 0 0,1 1 0 0 0,0-1 0 0 0,-1 0 0 0 0,1 0 0 0 0,-1 1 0 0 0,1-1 0 0 0,0 0-1 0 0,-1 0 1 0 0,1 0 0 0 0,-1 0 0 0 0,1 0 0 0 0,0 0 0 0 0,-1 0 0 0 0,1 0 0 0 0,-1 0 0 0 0,1 0-1 0 0,0 0 1 0 0,-1 0 0 0 0,1 0 0 0 0,-1 0 0 0 0,1 0 0 0 0,0 0 0 0 0,-2-1 0 0 0,2 1 0 0 0,0 0 0 0 0,0-1 0 0 0,0 1 0 0 0,-1-1 0 0 0,1 1 0 0 0,0-1 0 0 0,0 1 0 0 0,0-1 0 0 0,0 1 0 0 0,0-1 0 0 0,0 1 0 0 0,0 0 0 0 0,0-1 0 0 0,0 1 0 0 0,0-1 0 0 0,0 1 0 0 0,0-1 0 0 0,0 1 0 0 0,0-1 0 0 0,0 1 0 0 0,0-1 0 0 0,1 1 0 0 0,-1-1 0 0 0,0 1 0 0 0,0 0 0 0 0,1-1 0 0 0,-1 1 0 0 0,0-1 0 0 0,0 1 0 0 0,1 0 0 0 0,0-1 0 0 0,8-13-2 0 0,31-22-51 0 0,74-50 0 0 0,-18 14 5 0 0,-94 70 48 0 0,0 2 0 0 0,-1-1 1 0 0,1-1-1 0 0,-1 1 1 0 0,1 0-1 0 0,-1 0 1 0 0,1 0-1 0 0,-1-1 1 0 0,0 1-1 0 0,1-1 1 0 0,-1 1-1 0 0,0-1 1 0 0,0 0-1 0 0,0 1 0 0 0,-1-1 1 0 0,1 0-1 0 0,0 1 1 0 0,0-1-1 0 0,-1 0 1 0 0,1 0-1 0 0,-1 0 1 0 0,0 0-1 0 0,0 0 1 0 0,0 0-1 0 0,1 1 1 0 0,-2-4-1 0 0,1 2 1 0 0,1 0-1 0 0,-1 0 0 0 0,1 0 1 0 0,-1 1-1 0 0,1-1 0 0 0,0 0 1 0 0,0 0-1 0 0,0 0 0 0 0,1 0 1 0 0,-1 1-1 0 0,0-1 0 0 0,1 1 1 0 0,0-1-1 0 0,0 1 0 0 0,2-3 1 0 0,5-4 2 0 0,0 1 0 0 0,16-11 0 0 0,-17 14-2 0 0,0-1 0 0 0,-1 0 0 0 0,12-13 1 0 0,-19 19-2 0 0,0 0 0 0 0,0 0 0 0 0,0 0 0 0 0,0 0 0 0 0,0 0 0 0 0,0 0 0 0 0,0 0 0 0 0,0 0 0 0 0,0 0 0 0 0,0 0 0 0 0,0-1 0 0 0,0 1 0 0 0,0 0 0 0 0,-1 0 0 0 0,1 0 0 0 0,0 0 0 0 0,0 0 0 0 0,0 0 0 0 0,0 0 0 0 0,0 0 0 0 0,0 0 0 0 0,0 0 0 0 0,0 0 0 0 0,0 0 0 0 0,0 0 0 0 0,0 0 0 0 0,0 0 0 0 0,0 0 0 0 0,0 0 0 0 0,0 0 0 0 0,0 0 0 0 0,0 0 0 0 0,0-1 0 0 0,0 1 0 0 0,0 0 0 0 0,0 0 1 0 0,0 0-1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0,1 0 0 0 0,-1 0 0 0 0,-9 2 4 0 0,-10 7 5 0 0,-8 14 25 0 0,1 1 1 0 0,-39 49 0 0 0,39-43-25 0 0,-54 50 1 0 0,68-69-3 0 0,-1 0 0 0 0,-1-1 0 0 0,0-1 0 0 0,0 0 0 0 0,-1-1 0 0 0,0 0 0 0 0,0-1 0 0 0,0-1 1 0 0,-1 0-1 0 0,-29 5 0 0 0,13-10 42 0 0,32-1-64 0 0,3-12-106 0 0,3 7 32 0 0,1-1 1 0 0,0 1-1 0 0,0 1 1 0 0,0 0-1 0 0,1 0 1 0 0,7-3-1 0 0,5-3-391 0 0,32-15-2796 0 0,1-1-3877 0 0,-38 19 4013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00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840 671 5697 0 0,'0'0'13255'0'0,"-23"0"-9237"0"0,18 1-3847 0 0,1 0 0 0 0,-1 1-1 0 0,1-1 1 0 0,0 1 0 0 0,-1-1 0 0 0,-5 5-1 0 0,-12 4 199 0 0,-84 29 505 0 0,61-21-397 0 0,-1-1 0 0 0,-72 15 0 0 0,127-33-393 0 0,-1 1-85 0 0,0 0 0 0 0,0-1 0 0 0,0 0 0 0 0,11-4 0 0 0,2-2-1 0 0,-1 1 0 0 0,1 1-1 0 0,0 1 1 0 0,0 1-1 0 0,35-2 1 0 0,-56 5 48 0 0,-10 7 72 0 0,-17 5-1 0 0,0-2 0 0 0,-1-1 0 0 0,0-1 0 0 0,0-1-1 0 0,0-2 1 0 0,-37 3 0 0 0,12-8 249 0 0,53 0-298 0 0,27-9-61 0 0,-5 5-8 0 0,40-2 0 0 0,-58 6-10 0 0,-207 3 116 0 0,203-3-106 0 0,-1 0 1 0 0,0 0 0 0 0,0 0-1 0 0,0 0 1 0 0,1-1 0 0 0,-1 1-1 0 0,0 0 1 0 0,0 0 0 0 0,1-1-1 0 0,-1 1 1 0 0,0-1 0 0 0,1 1-1 0 0,-1-1 1 0 0,0 1 0 0 0,1-1-1 0 0,-1 1 1 0 0,1-1 0 0 0,-1 1-1 0 0,0-1 1 0 0,1 0 0 0 0,0 1-1 0 0,-1-1 1 0 0,1 0 0 0 0,-1 1-1 0 0,1-1 1 0 0,0 0 0 0 0,0 0-1 0 0,-1 1 1 0 0,1-1 0 0 0,0 0-1 0 0,0 0 1 0 0,0 0 0 0 0,0-1-1 0 0,0 2-16 0 0,31-3-46 0 0,0 3 65 0 0,-30 0 88 0 0,-23-1-16 0 0,15 1-68 0 0,0-1 1 0 0,0 0 0 0 0,1 0 0 0 0,-1-1 0 0 0,0 0 0 0 0,1 0 0 0 0,-1 0-1 0 0,1-1 1 0 0,0 0 0 0 0,-1 0 0 0 0,1 0 0 0 0,1-1 0 0 0,-1 0 0 0 0,1 0-1 0 0,-1-1 1 0 0,1 1 0 0 0,0-1 0 0 0,1 0 0 0 0,-1-1 0 0 0,1 1-1 0 0,-4-8 1 0 0,-9-11 21 0 0,24 34-27 0 0,0-1 0 0 0,0 0 0 0 0,12 10 0 0 0,-23-23 8 0 0,-1-1 0 0 0,1 1 0 0 0,0-1 0 0 0,0 1 0 0 0,1-1 0 0 0,-1 0 0 0 0,1 0 0 0 0,-4-9-1 0 0,2 2 12 0 0,0 0 0 0 0,0-1 0 0 0,-4-20 0 0 0,5 20-11 0 0,-1 0 1 0 0,0 0-1 0 0,-1 0 1 0 0,-13-21-1 0 0,10 18 84 0 0,0 1-82 0 0,0 1 1 0 0,-17-21-1 0 0,23 25 26 0 0,2 9-32 0 0,1-1 0 0 0,0 1-1 0 0,0 0 1 0 0,0 0-1 0 0,-1 0 1 0 0,1 0-1 0 0,-1-1 1 0 0,1 1 0 0 0,-1 0-1 0 0,1 0 1 0 0,-1 0-1 0 0,0 0 1 0 0,1 0 0 0 0,-1 0-1 0 0,0 0 1 0 0,0 1-1 0 0,0-1 1 0 0,0 0-1 0 0,0 0 1 0 0,0 1 0 0 0,0-1-1 0 0,0 0 1 0 0,0 1-1 0 0,0-1 1 0 0,0 1-1 0 0,-2-1 1 0 0,1 29-12 0 0,3 10 26 0 0,1 0 0 0 0,12 60 0 0 0,-14-98-18 0 0,0 0-1 0 0,0 0 1 0 0,0 0-1 0 0,0 0 1 0 0,0 0-1 0 0,0-1 1 0 0,1 1-1 0 0,-1 0 1 0 0,0 0-1 0 0,0 0 1 0 0,0 0 0 0 0,0 0-1 0 0,0 0 1 0 0,0 0-1 0 0,0 0 1 0 0,0 0-1 0 0,1 0 1 0 0,-1 0-1 0 0,0 0 1 0 0,0 0-1 0 0,0 0 1 0 0,0 0 0 0 0,0 0-1 0 0,0 0 1 0 0,0 0-1 0 0,0 0 1 0 0,1 0-1 0 0,-1 0 1 0 0,0 1-1 0 0,0-1 1 0 0,0 0 0 0 0,0 0-1 0 0,0 0 1 0 0,0 0-1 0 0,0 0 1 0 0,0 0-1 0 0,0 0 1 0 0,0 0-1 0 0,1 0 1 0 0,-1 0-1 0 0,0 0 1 0 0,0 0 0 0 0,0 1-1 0 0,0-1 1 0 0,0 0-1 0 0,0 0 1 0 0,0 0-1 0 0,0 0 1 0 0,0 0-1 0 0,0 0 1 0 0,0 0-1 0 0,0 0 1 0 0,0 1 0 0 0,0-1-1 0 0,0 0 1 0 0,0 0-1 0 0,0 0 1 0 0,0 0-1 0 0,2-7 20 0 0,-2-12-8 0 0,1 3-9 0 0,-1 1 0 0 0,0-1 0 0 0,-1 0 0 0 0,-1 1 0 0 0,-1-1 0 0 0,0 1 0 0 0,-1 0 0 0 0,-5-15 0 0 0,7 25-3 0 0,-6-8 0 0 0,8 12-3 0 0,0 0-10 0 0,-1 4-31 0 0,0 0 47 0 0,0 0 0 0 0,0 0-1 0 0,1 1 1 0 0,0-1-1 0 0,-1 0 1 0 0,1 0 0 0 0,0 0-1 0 0,1 4 1 0 0,-1-2 9 0 0,0 45 12 0 0,0-30-33 0 0,0-18 4 0 0,0-9 3 0 0,-3-90-30 0 0,3 97 16 0 0,0 13-64 0 0,1 4 99 0 0,0 1 0 0 0,2 0 1 0 0,0-1-1 0 0,1 0 0 0 0,8 22 0 0 0,0-6-12 0 0,28 53-1 0 0,-37-80-11 0 0,0 0-1 0 0,1-1 0 0 0,0 1 1 0 0,0 0-1 0 0,1-1 0 0 0,-1 0 0 0 0,1 0 1 0 0,0-1-1 0 0,1 1 0 0 0,-1-1 1 0 0,1 0-1 0 0,0 0 0 0 0,0-1 1 0 0,0 0-1 0 0,0 0 0 0 0,1 0 1 0 0,-1-1-1 0 0,1 0 0 0 0,0 0 0 0 0,-1-1 1 0 0,1 1-1 0 0,0-2 0 0 0,8 1 1 0 0,1 2 6 0 0,32 8 0 0 0,14 2 1 0 0,45-10-6 0 0,-70-4 4 0 0,-28 0-2 0 0,0 0 0 0 0,0-1 1 0 0,0 0-1 0 0,0 0 0 0 0,10-5 1 0 0,16-4-5 0 0,-5 5-31 0 0,-1-2-1 0 0,0-1 0 0 0,0-2 1 0 0,-1-1-1 0 0,-1-1 0 0 0,0-1 1 0 0,29-20-1 0 0,-39 24 26 0 0,8-5-6 0 0,-24 14 17 0 0,0 0 1 0 0,0 0-1 0 0,0 0 1 0 0,0 0-1 0 0,0 0 1 0 0,0 0-1 0 0,-1 0 1 0 0,1 0-1 0 0,0 0 1 0 0,-1 0-1 0 0,1 0 1 0 0,0 0-1 0 0,-1-1 1 0 0,0 1 0 0 0,1 0-1 0 0,-1 0 1 0 0,0-1-1 0 0,1-1 1 0 0,-4 2 5 0 0,-1 0 1 0 0,1 1 0 0 0,0 0 0 0 0,0-1-1 0 0,0 1 1 0 0,-6 1 0 0 0,5-1 1 0 0,-243 0 93 0 0,246 0-100 0 0,1 0 0 0 0,0-1 0 0 0,0 1 0 0 0,-1 0 1 0 0,1 0-1 0 0,0 0 0 0 0,-1 0 0 0 0,1-1 0 0 0,0 1 0 0 0,0 0 0 0 0,-1 0 0 0 0,1-1 1 0 0,0 1-1 0 0,0 0 0 0 0,0 0 0 0 0,0-1 0 0 0,-1 1 0 0 0,1 0 0 0 0,0-1 0 0 0,0 1 0 0 0,0 0 1 0 0,0-1-1 0 0,0 1 0 0 0,0 0 0 0 0,0-1 0 0 0,0 1 0 0 0,0 0 0 0 0,0-1 0 0 0,0 1 1 0 0,0 0-1 0 0,0-1 0 0 0,0 1 0 0 0,0 0 0 0 0,0-1 0 0 0,0 1 0 0 0,0 0 0 0 0,0-1 1 0 0,0 1-1 0 0,1 0 0 0 0,-1 0 0 0 0,0-1 0 0 0,0 1 0 0 0,8-15 4 0 0,9 3-4 0 0,0 2 0 0 0,1 0 0 0 0,0 1 0 0 0,1 0 0 0 0,35-10 0 0 0,-6 2 0 0 0,-48 17 1 0 0,0 0 0 0 0,0 0 0 0 0,0 0 1 0 0,0 0-1 0 0,0-1 0 0 0,0 1 0 0 0,0 0 0 0 0,0 0 1 0 0,0 0-1 0 0,0 0 0 0 0,-1 0 0 0 0,1 0 1 0 0,0 0-1 0 0,0 0 0 0 0,0 0 0 0 0,0 0 1 0 0,0-1-1 0 0,0 1 0 0 0,0 0 0 0 0,0 0 0 0 0,0 0 1 0 0,0 0-1 0 0,0 0 0 0 0,0 0 0 0 0,0 0 1 0 0,0-1-1 0 0,0 1 0 0 0,0 0 0 0 0,0 0 0 0 0,0 0 1 0 0,0 0-1 0 0,0 0 0 0 0,0 0 0 0 0,0 0 1 0 0,1 0-1 0 0,-1 0 0 0 0,0-1 0 0 0,0 1 0 0 0,0 0 1 0 0,0 0-1 0 0,0 0 0 0 0,0 0 0 0 0,0 0 1 0 0,0 0-1 0 0,0 0 0 0 0,0 0 0 0 0,0 0 1 0 0,1 0-1 0 0,-1 0 0 0 0,-19-2 33 0 0,-26 4 19 0 0,-18 15 36 0 0,40-10-40 0 0,19-6-33 0 0,8-3-10 0 0,96-39-40 0 0,43-20-32 0 0,-144 61 66 0 0,1 0 1 0 0,0 0-1 0 0,0 0 0 0 0,0 0 0 0 0,0 0 0 0 0,0 0 0 0 0,0 0 0 0 0,0 0 0 0 0,0 0 0 0 0,0-1 0 0 0,-1 1 0 0 0,1 0 0 0 0,0 0 0 0 0,0 0 1 0 0,0 0-1 0 0,0 0 0 0 0,0 0 0 0 0,0 0 0 0 0,0 0 0 0 0,0 0 0 0 0,0 0 0 0 0,0 0 0 0 0,0 0 0 0 0,0 0 0 0 0,-1 0 0 0 0,1 0 1 0 0,0 0-1 0 0,0-1 0 0 0,0 1 0 0 0,0 0 0 0 0,0 0 0 0 0,0 0 0 0 0,0 0 0 0 0,0 0 0 0 0,0 0 0 0 0,0 0 0 0 0,0 0 0 0 0,0 0 1 0 0,0-1-1 0 0,0 1 0 0 0,0 0 0 0 0,0 0 0 0 0,0 0 0 0 0,0 0 0 0 0,0 0 0 0 0,0 0 0 0 0,0 0 0 0 0,0 0 0 0 0,0 0 0 0 0,0-1 1 0 0,0 1-1 0 0,0 0 0 0 0,0 0 0 0 0,0 0 0 0 0,1 0 0 0 0,-1 0 0 0 0,0 0 0 0 0,0 0 0 0 0,0 0 0 0 0,0 0 0 0 0,0 0 0 0 0,-16-2 19 0 0,-18 1 9 0 0,-13 6 16 0 0,29-2-37 0 0,-32 1 1 0 0,49-4-11 0 0,4-1-1 0 0,22-7-14 0 0,0-2-1 0 0,0-1 0 0 0,-1 0 1 0 0,0-2-1 0 0,37-27 0 0 0,-61 40 19 0 0,1 0-1 0 0,-1-1 1 0 0,0 1-1 0 0,1 0 1 0 0,-1-1-1 0 0,1 1 1 0 0,-1 0-1 0 0,0-1 1 0 0,1 1-1 0 0,-1-1 1 0 0,1 1-1 0 0,-1 0 1 0 0,0-1-1 0 0,0 1 1 0 0,1-1-1 0 0,-1 1 1 0 0,0-1-1 0 0,0 1 1 0 0,0-1-1 0 0,1 1 1 0 0,-1-1-1 0 0,0 0 1 0 0,-8-4-3 0 0,-22 4 14 0 0,26 1-8 0 0,-107 0 97 0 0,81 0-76 0 0,34-2-26 0 0,5-5 0 0 0,0 1 2 0 0,125-62-92 0 0,-134 68 91 0 0,-1 0 1 0 0,1 0 0 0 0,0 0-1 0 0,0 0 1 0 0,0 0 0 0 0,0 0 0 0 0,0 0-1 0 0,0-1 1 0 0,-1 1 0 0 0,1 0-1 0 0,0 0 1 0 0,0 0 0 0 0,0 0-1 0 0,0 0 1 0 0,0 0 0 0 0,0 0-1 0 0,0 0 1 0 0,0-1 0 0 0,0 1 0 0 0,-1 0-1 0 0,1 0 1 0 0,0 0 0 0 0,0 0-1 0 0,0 0 1 0 0,0 0 0 0 0,0-1-1 0 0,0 1 1 0 0,0 0 0 0 0,0 0 0 0 0,0 0-1 0 0,0 0 1 0 0,0 0 0 0 0,0-1-1 0 0,0 1 1 0 0,0 0 0 0 0,0 0-1 0 0,0 0 1 0 0,0 0 0 0 0,0 0-1 0 0,0-1 1 0 0,1 1 0 0 0,-1 0 0 0 0,0 0-1 0 0,0 0 1 0 0,0 0 0 0 0,0 0-1 0 0,0 0 1 0 0,0 0 0 0 0,0-1-1 0 0,0 1 1 0 0,0 0 0 0 0,1 0 0 0 0,-1 0-1 0 0,0 0 1 0 0,0 0 0 0 0,0 0-1 0 0,0 0 1 0 0,1 0 0 0 0,-13-2-10 0 0,-129 5 132 0 0,141-3-118 0 0,2-3-12 0 0,0 0 3 0 0,1 0-1 0 0,-1 0 1 0 0,1 0-1 0 0,0 0 1 0 0,0 1-1 0 0,0-1 1 0 0,0 1-1 0 0,0 0 1 0 0,6-3-1 0 0,4-3-10 0 0,12-9-14 0 0,30-16 0 0 0,-34 22 38 0 0,-19 9-7 0 0,-26 2 3 0 0,-154 3-16 0 0,181-7 12 0 0,7-5 0 0 0,90-39 0 0 0,-147 46 0 0 0,19 4 0 0 0,18-1 0 0 0,0-1 0 0 0,0 0 0 0 0,-1 0 0 0 0,-15-3 0 0 0,24 2 0 0 0,-1 0 0 0 0,0 0 0 0 0,1 0 0 0 0,-1-1 0 0 0,1 1 0 0 0,0-1 0 0 0,-1 0 0 0 0,1 1 0 0 0,-3-4 0 0 0,5 5 0 0 0,-1-1 0 0 0,1 1 0 0 0,-1 0 0 0 0,1-1 0 0 0,0 1 0 0 0,-1-1 0 0 0,1 1 0 0 0,0-1 0 0 0,-1 1 0 0 0,1 0 0 0 0,0-1 0 0 0,-1 1 0 0 0,1-1 0 0 0,0 1 0 0 0,0-1 0 0 0,0 0 0 0 0,0 1 0 0 0,-1-1 0 0 0,1 1 0 0 0,0-1 0 0 0,0 1 0 0 0,0-1 0 0 0,0 1 0 0 0,0-1 0 0 0,0 1 0 0 0,0-1 0 0 0,1 0 0 0 0,-1 1 0 0 0,0-1 0 0 0,0 1 0 0 0,0-1 0 0 0,0 1 0 0 0,1-1 0 0 0,-1 1 0 0 0,0-1 0 0 0,0 1 0 0 0,1-1 0 0 0,-1 1 0 0 0,0 0 0 0 0,1-1 0 0 0,-1 1 0 0 0,1-1 0 0 0,-1 1 0 0 0,1 0 0 0 0,-1-1 0 0 0,0 1 0 0 0,1 0 0 0 0,-1 0 0 0 0,1-1 0 0 0,-1 1 0 0 0,1 0 0 0 0,0 0 0 0 0,46-15-49 0 0,-43 12 3 0 0,-10 1-1 0 0,-10-1 29 0 0,-6 3 17 0 0,14-1 2 0 0,-1 1 0 0 0,0 0-1 0 0,1 1 1 0 0,-1-1-1 0 0,0 2 1 0 0,-9 1 0 0 0,19-3-1 0 0,-1 1 0 0 0,0-1 0 0 0,0 0 0 0 0,0 0 0 0 0,0 0 1 0 0,0 0-1 0 0,1 0 0 0 0,-1 0 0 0 0,0 0 0 0 0,0 0 0 0 0,0 0 0 0 0,0 0 0 0 0,0 1 1 0 0,0-1-1 0 0,1 0 0 0 0,-1 0 0 0 0,0 0 0 0 0,0 0 0 0 0,0 0 0 0 0,0 1 1 0 0,0-1-1 0 0,0 0 0 0 0,0 0 0 0 0,0 0 0 0 0,0 0 0 0 0,0 0 0 0 0,0 1 1 0 0,0-1-1 0 0,0 0 0 0 0,0 0 0 0 0,0 0 0 0 0,0 0 0 0 0,0 1 0 0 0,0-1 1 0 0,0 0-1 0 0,0 0 0 0 0,0 0 0 0 0,0 0 0 0 0,0 1 0 0 0,0-1 0 0 0,0 0 1 0 0,0 0-1 0 0,0 0 0 0 0,0 0 0 0 0,-1 0 0 0 0,1 1 0 0 0,0-1 0 0 0,0 0 1 0 0,0 0-1 0 0,0 0 0 0 0,0 0 0 0 0,0 0 0 0 0,-1 0 0 0 0,1 0 0 0 0,0 0 1 0 0,0 1-1 0 0,0-1 0 0 0,0 0 0 0 0,0 0 0 0 0,-1 0 0 0 0,1 0 0 0 0,12 4-1 0 0,-12-4 2 0 0,49 13-8 0 0,-38-12 5 0 0,-1 2 1 0 0,0-1 0 0 0,-1 1-1 0 0,1 1 1 0 0,10 5-1 0 0,-19-8 2 0 0,0 1 0 0 0,0-1-1 0 0,0 1 1 0 0,0-1 0 0 0,0 1 0 0 0,0 0-1 0 0,-1 0 1 0 0,1-1 0 0 0,-1 1-1 0 0,1 0 1 0 0,-1 0 0 0 0,0 0 0 0 0,0-1-1 0 0,1 1 1 0 0,-1 0 0 0 0,0 0-1 0 0,-1 0 1 0 0,1 0 0 0 0,0-1 0 0 0,-1 1-1 0 0,1 0 1 0 0,-1 0 0 0 0,1 0-1 0 0,-1-1 1 0 0,0 1 0 0 0,0 0 0 0 0,1-1-1 0 0,-1 1 1 0 0,-2 1 0 0 0,2-2 0 0 0,-1 0 0 0 0,1 0 1 0 0,0 1-1 0 0,0-1 1 0 0,-1 0-1 0 0,1 1 1 0 0,0-1-1 0 0,0 1 0 0 0,0-1 1 0 0,1 1-1 0 0,-1-1 1 0 0,0 1-1 0 0,0 0 0 0 0,1-1 1 0 0,-1 1-1 0 0,1 0 1 0 0,-1 2-1 0 0,32-2-4 0 0,-31-2 4 0 0,10 1 1 0 0,0-1 1 0 0,0 1-1 0 0,0 1 1 0 0,0 0-1 0 0,0 0 1 0 0,-1 1-1 0 0,18 7 1 0 0,-25-8-2 0 0,-1 1 0 0 0,0-1 0 0 0,1 0 0 0 0,-1 0 0 0 0,0 1 0 0 0,0-1 0 0 0,0 1 0 0 0,0-1 1 0 0,-1 1-1 0 0,1 2 0 0 0,4 11 0 0 0,-3-12 0 0 0,1 0 0 0 0,0 0 0 0 0,-1 0 0 0 0,1-1 0 0 0,5 6 0 0 0,-6-7 0 0 0,1 0 0 0 0,-1 0 0 0 0,0 0 0 0 0,-1 0 0 0 0,1 1 0 0 0,0-1 0 0 0,-1 0 0 0 0,1 1 0 0 0,-1-1 0 0 0,0 1 0 0 0,0 0 0 0 0,0-1 0 0 0,0 1 0 0 0,0 0 0 0 0,-1 0 0 0 0,1 0 0 0 0,-1 4 0 0 0,1-4 0 0 0,-1-1 0 0 0,0 1 0 0 0,0-1 0 0 0,0 1 0 0 0,-1-1 0 0 0,1 1 0 0 0,-1-1 0 0 0,1 1 0 0 0,-1-1 0 0 0,0 1 0 0 0,0-1 0 0 0,0 0 0 0 0,0 1 0 0 0,0-1 0 0 0,-1 0 0 0 0,1 0 0 0 0,-4 3 0 0 0,2 2-75 0 0,-1 0-1 0 0,1 0 1 0 0,0 0 0 0 0,1 0 0 0 0,0 0 0 0 0,0 1 0 0 0,1-1 0 0 0,-1 0 0 0 0,1 1 0 0 0,1 0 0 0 0,0-1 0 0 0,0 1-1 0 0,1 8 1 0 0,0 5-2271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5:34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 7157 0 0,'34'-8'3790'0'0,"0"1"0"0"0,69-3 0 0 0,72 9 1797 0 0,-84 2-5007 0 0,349 11 572 0 0,-61 0-754 0 0,224-3-87 0 0,400 2-149 0 0,-944-10-136 0 0,0 2 0 0 0,-1 2 1 0 0,72 17-1 0 0,-38-3-11 0 0,0-4 0 0 0,1-3 0 0 0,115-2 0 0 0,-62-10 161 0 0,-112-7-176 0 0,135 7 0 0 0,-168-1 5 0 0,-1 1 0 0 0,1 0-1 0 0,-1 0 1 0 0,0-1-1 0 0,1 1 1 0 0,-1 0-1 0 0,0 0 1 0 0,1-1-1 0 0,-1 1 1 0 0,0 0-1 0 0,1-1 1 0 0,-1 1-1 0 0,0 0 1 0 0,0-1-1 0 0,1 1 1 0 0,-1-1-1 0 0,0 1 1 0 0,0 0-1 0 0,0-1 1 0 0,0 1-1 0 0,0-1 1 0 0,1 1-1 0 0,-1-1 1 0 0,0 1-1 0 0,0 0 1 0 0,0-1-1 0 0,0 1 1 0 0,0-1-1 0 0,0 1 1 0 0,0-1-1 0 0,0 1 1 0 0,-1-1-1 0 0,1 1 1 0 0,0 0-1 0 0,0-1 1 0 0,0 1-1 0 0,0-1 1 0 0,-1 1-1 0 0,1-1 1 0 0,0 1-1 0 0,0 0 1 0 0,-1-1-1 0 0,1 1 1 0 0,0 0-1 0 0,-1-1 1 0 0,0 1-1 0 0,-31-13 0 0 0,0 2-1 0 0,-40-9 0 0 0,12 4-1 0 0,0 1 81 0 0,-2 3-1 0 0,-80-7 1 0 0,138 18 14 0 0,7 0-41 0 0,17 0-31 0 0,29-1-38 0 0,-43 2 12 0 0,214 6 2 0 0,-179-3-3 0 0,1 2 0 0 0,0 2-1 0 0,48 15 1 0 0,-81-19 14 0 0,1-1-19 0 0,-1 1 0 0 0,1 1 1 0 0,13 7-1 0 0,-21-11 17 0 0,-1 1 0 0 0,1 0 0 0 0,-1 0 0 0 0,0-1 0 0 0,1 1-1 0 0,-1 0 1 0 0,0 1 0 0 0,0-1 0 0 0,1 0 0 0 0,-1 0 0 0 0,0 0 0 0 0,0 1-1 0 0,-1-1 1 0 0,1 0 0 0 0,0 1 0 0 0,0-1 0 0 0,-1 1 0 0 0,1-1 0 0 0,-1 1 0 0 0,1-1-1 0 0,-1 1 1 0 0,1-1 0 0 0,-1 1 0 0 0,0-1 0 0 0,0 1 0 0 0,0 0 0 0 0,0-1-1 0 0,0 1 1 0 0,-1 2 0 0 0,-1-2 6 0 0,0 0-1 0 0,0 0 0 0 0,0 0 0 0 0,-1 0 1 0 0,1 0-1 0 0,-1 0 0 0 0,0 0 1 0 0,0-1-1 0 0,1 1 0 0 0,-1-1 1 0 0,0 0-1 0 0,0 0 0 0 0,-4 1 0 0 0,1 0 8 0 0,-28 11-565 0 0,1 2-1 0 0,0 2 1 0 0,-47 31 0 0 0,72-42-389 0 0,0-1-1 0 0,0 0 1 0 0,-1-1-1 0 0,1 0 1 0 0,-1 0 0 0 0,0 0-1 0 0,-17 3 1 0 0,0-4-1972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02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26 7109 0 0,'-13'-3'12175'0'0,"11"3"-11414"0"0,-13 8 4015 0 0,-11 21-5146 0 0,19-20 1521 0 0,1-1-994 0 0,0 0 0 0 0,0 0-1 0 0,1 0 1 0 0,0 1 0 0 0,1 0-1 0 0,-5 11 1 0 0,25-55 86 0 0,-11 27-225 0 0,-1-1 1 0 0,0 0-1 0 0,0 0 1 0 0,-1 0 0 0 0,0 0-1 0 0,0 0 1 0 0,-1-1 0 0 0,2-16-1 0 0,-5 26-7 0 0,1-1-1 0 0,0 1 1 0 0,0 0 0 0 0,0 0-1 0 0,-1-1 1 0 0,1 1-1 0 0,0 0 1 0 0,0 0 0 0 0,0 0-1 0 0,-1-1 1 0 0,1 1 0 0 0,0 0-1 0 0,0 0 1 0 0,-1 0-1 0 0,1 0 1 0 0,0 0 0 0 0,-1-1-1 0 0,1 1 1 0 0,0 0 0 0 0,-1 0-1 0 0,1 0 1 0 0,0 0-1 0 0,0 0 1 0 0,-1 0 0 0 0,1 0-1 0 0,0 0 1 0 0,-1 0-1 0 0,1 0 1 0 0,0 0 0 0 0,-1 0-1 0 0,1 0 1 0 0,0 1 0 0 0,0-1-1 0 0,-1 0 1 0 0,1 0-1 0 0,0 0 1 0 0,-1 0 0 0 0,1 0-1 0 0,0 1 1 0 0,-13 5 63 0 0,9 1-50 0 0,1-1-1 0 0,-1 0 1 0 0,2 0 0 0 0,-1 1 0 0 0,1 0 0 0 0,-1 0-1 0 0,2-1 1 0 0,-1 1 0 0 0,1 0 0 0 0,0 0 0 0 0,1 0-1 0 0,-1 10 1 0 0,1-17-8 0 0,11-11-28 0 0,-8 1 7 0 0,0 0 0 0 0,0 0 0 0 0,-1-1 1 0 0,0 1-1 0 0,-1 0 0 0 0,-1-1 0 0 0,1-12 1 0 0,-1 23 92 0 0,-2 1-84 0 0,1 0-1 0 0,0 0 1 0 0,0 0 0 0 0,0 0-1 0 0,0 0 1 0 0,0 0-1 0 0,1 0 1 0 0,-1 1-1 0 0,0-1 1 0 0,0 0 0 0 0,1 0-1 0 0,-1 1 1 0 0,1-1-1 0 0,-1 1 1 0 0,1-1 0 0 0,0 1-1 0 0,-1 1 1 0 0,-2 32 45 0 0,3-27-33 0 0,-5 163 325 0 0,6-164-334 0 0,1 0 0 0 0,-1-1 0 0 0,1 1 0 0 0,1-1 1 0 0,-1 1-1 0 0,1-1 0 0 0,0 0 0 0 0,0 0 0 0 0,1 0 0 0 0,0-1 0 0 0,0 1 0 0 0,0-1 0 0 0,7 6 1 0 0,-6-5 6 0 0,1 1 1 0 0,-1-1 0 0 0,0 1 0 0 0,-1 0 0 0 0,1 1 0 0 0,-1-1 0 0 0,5 15 0 0 0,-5 5-12 0 0,-4-24-160 0 0,0 0-1 0 0,0 0 1 0 0,1 0-1 0 0,-1 0 1 0 0,1 0-1 0 0,-1 0 0 0 0,1 0 1 0 0,0 0-1 0 0,0 0 1 0 0,0 0-1 0 0,1-1 0 0 0,-1 1 1 0 0,1 0-1 0 0,0-1 1 0 0,-1 1-1 0 0,1-1 1 0 0,0 0-1 0 0,3 3 0 0 0,17 15-5459 0 0,-18-13 2934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36.555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45 2332 8961 0 0,'-3'0'431'0'0,"0"-1"0"0"0,0 0 0 0 0,0 0 0 0 0,-1 0 0 0 0,1-1 0 0 0,0 1 0 0 0,0-1 0 0 0,1 1 0 0 0,-4-3 0 0 0,5 2-165 0 0,-1 0 0 0 0,1 1 0 0 0,0-1 0 0 0,0 0 0 0 0,0 0 0 0 0,0 0 1 0 0,0 0-1 0 0,1 0 0 0 0,-1 0 0 0 0,1 0 0 0 0,-1 0 0 0 0,1 0 0 0 0,0 0 0 0 0,-1 0 1 0 0,1 0-1 0 0,0 0 0 0 0,1-2 0 0 0,-1-7 209 0 0,1 0 1 0 0,1 0-1 0 0,0 0 0 0 0,0 0 0 0 0,1 1 1 0 0,0-1-1 0 0,1 1 0 0 0,0 0 0 0 0,1 0 1 0 0,0 0-1 0 0,1 1 0 0 0,10-15 1 0 0,30-41 41 0 0,2 2 1 0 0,74-73-1 0 0,128-103-222 0 0,-219 210-181 0 0,675-567 996 0 0,-528 466-931 0 0,5 8 1 0 0,237-117-1 0 0,-202 136-119 0 0,5 9 1 0 0,3 9-1 0 0,313-72 0 0 0,-426 133-38 0 0,1 5 0 0 0,1 4 0 0 0,117 2 0 0 0,-192 12-15 0 0,24-1 9 0 0,1 3 1 0 0,107 16-1 0 0,-153-14-9 0 0,-1 1-1 0 0,1 1 0 0 0,-1 1 0 0 0,0 1 0 0 0,-1 0 0 0 0,1 1 0 0 0,-1 1 0 0 0,-1 0 0 0 0,0 2 0 0 0,0 0 0 0 0,-1 0 0 0 0,-1 2 0 0 0,22 22 0 0 0,-26-22 4 0 0,0 0 0 0 0,-1 1 0 0 0,-1 0 0 0 0,0 1 0 0 0,-1 0 0 0 0,-1 0 0 0 0,0 0-1 0 0,-1 1 1 0 0,-1 0 0 0 0,0 0 0 0 0,2 27 0 0 0,-2 7 24 0 0,-2 1 0 0 0,-8 77 1 0 0,2-91-13 0 0,-2 1 1 0 0,-1-1 0 0 0,-2 0-1 0 0,-26 66 1 0 0,3-29 22 0 0,-53 89 0 0 0,11-43 29 0 0,-156 192 0 0 0,-122 86-65 0 0,-247 198-1669 0 0,-51-56-5366 0 0,497-429 4297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3.20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3834 1904 7905 0 0,'7'-6'11569'0'0,"-7"5"-11124"0"0,4-16 4322 0 0,-4-24-4676 0 0,-1 28 881 0 0,1 13-965 0 0,-5-142 985 0 0,3 122-948 0 0,-1 1 1 0 0,-2 0-1 0 0,1-1 0 0 0,-2 1 0 0 0,-10-21 1 0 0,1 8-27 0 0,-2 2 0 0 0,-1 0 0 0 0,-2 1 1 0 0,0 1-1 0 0,-2 0 0 0 0,-44-41 0 0 0,-170-127-7 0 0,228 190-9 0 0,-289-200 7 0 0,-14 16-15 0 0,166 102 3 0 0,-428-227-3 0 0,447 257-10 0 0,-1 6-1 0 0,-234-62 0 0 0,257 90-10 0 0,0 4-1 0 0,-2 5 0 0 0,-157-2 0 0 0,93 22 68 0 0,138-2-10 0 0,1 1-1 0 0,0 2 1 0 0,-41 13 0 0 0,43-8 12 0 0,0 1 1 0 0,0 1-1 0 0,1 2 1 0 0,1 0-1 0 0,1 2 1 0 0,0 1-1 0 0,1 1 1 0 0,1 1-1 0 0,1 1 1 0 0,1 1-1 0 0,1 1 1 0 0,1 1-1 0 0,-31 48 1 0 0,30-37 6 0 0,1 1 0 0 0,2 1 0 0 0,2 1 0 0 0,1 0 0 0 0,2 1 0 0 0,2 1 0 0 0,1-1 0 0 0,3 2 0 0 0,1-1 0 0 0,-1 46 0 0 0,6-53-20 0 0,-2 153 114 0 0,5-155-110 0 0,1 0 0 0 0,1 0 0 0 0,16 59 0 0 0,1-32-4 0 0,2 0 0 0 0,3-1 0 0 0,3-2 0 0 0,1 0 0 0 0,3-3 0 0 0,66 81 0 0 0,-1-20-2 0 0,183 162 1 0 0,207 111-119 0 0,38-52-1259 0 0,-385-256-437 0 0,3-6 1 0 0,3-6 0 0 0,3-6 0 0 0,161 40 0 0 0,-126-54-1211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2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5965 0 0,'2'3'1329'0'0,"-1"0"1"0"0,0-1 0 0 0,-1 1 0 0 0,1 0 0 0 0,0 0 0 0 0,-1 0 0 0 0,0-1-1 0 0,1 6 1 0 0,-1-3-659 0 0,0 0-1 0 0,0 1 0 0 0,-1-1 0 0 0,1 0 1 0 0,-1 0-1 0 0,0 1 0 0 0,-3 7 0 0 0,-4 1-353 0 0,-1 1-1 0 0,-1-2 1 0 0,0 0-1 0 0,-1 0 0 0 0,0 0 1 0 0,-1-2-1 0 0,-18 15 0 0 0,29-25-329 0 0,0-1 0 0 0,1 0 0 0 0,-1 1 0 0 0,1-1-1 0 0,-1 0 1 0 0,0 1 0 0 0,1-1 0 0 0,-1 0 0 0 0,0 0-1 0 0,0 0 1 0 0,1 0 0 0 0,-1 0 0 0 0,0 0 0 0 0,1 0-1 0 0,-1 0 1 0 0,0 0 0 0 0,0 0 0 0 0,1 0-1 0 0,-1 0 1 0 0,0 0 0 0 0,1 0 0 0 0,-1-1 0 0 0,0 1-1 0 0,1 0 1 0 0,-1-1 0 0 0,0 1 0 0 0,0-1 0 0 0,-17-15-2488 0 0,4 3-525 0 0,-11 1-1541 0 0,10 7 1673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28.87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452 2313 6173 0 0,'-19'-126'18223'0'0,"18"138"-17550"0"0,-1 20-617 0 0,4 20 253 0 0,2 0 0 0 0,16 76-1 0 0,36 104 253 0 0,-22-100-339 0 0,56 310 44 0 0,-72-313-169 0 0,1 195-1 0 0,-20-333-82 0 0,-1-1 0 0 0,0 0-1 0 0,0 0 1 0 0,-1 1 0 0 0,-6-15 0 0 0,-4-14 9 0 0,-95-459 68 0 0,11 38-74 0 0,73 353-17 0 0,6-2 0 0 0,4 0 0 0 0,-1-141 0 0 0,12 210-1 0 0,-1 0 1 0 0,-13-46-1 0 0,-4-37-65 0 0,-20-286-22 0 0,32 344 90 0 0,-21-80 0 0 0,17 95 36 0 0,3 0 0 0 0,2-1 0 0 0,-3-68 0 0 0,10 10-17 0 0,3-131-10 0 0,0 153-10 0 0,-2 45 3 0 0,2 1 1 0 0,1 0 0 0 0,11-46 0 0 0,-6 41-5 0 0,-2 0 0 0 0,-2 0 0 0 0,-3-65 0 0 0,0 109-5 0 0,-1 0 1 0 0,0-1-1 0 0,-1 1 1 0 0,1 0-1 0 0,0-1 1 0 0,0 1 0 0 0,-1 0-1 0 0,1 0 1 0 0,0-1-1 0 0,-1 1 1 0 0,1 0 0 0 0,-1 0-1 0 0,0-1 1 0 0,1 1-1 0 0,-1 0 1 0 0,0 0 0 0 0,0 0-1 0 0,0 0 1 0 0,0 0-1 0 0,1 0 1 0 0,-1 0-1 0 0,-2-1 1 0 0,1 2-2 0 0,0-1 0 0 0,1 0 0 0 0,-1 1 0 0 0,0-1 0 0 0,0 1 0 0 0,0-1 0 0 0,0 1 0 0 0,0 0 0 0 0,0 0 0 0 0,0 0 0 0 0,1 0 0 0 0,-1 0 0 0 0,0 0 0 0 0,0 0 0 0 0,0 1 0 0 0,-2 0-1 0 0,2 1 7 0 0,-1 0 0 0 0,1 0 0 0 0,0 1 0 0 0,0-1 0 0 0,0 1 0 0 0,0 0 0 0 0,0-1 0 0 0,0 1 0 0 0,-2 6 0 0 0,-4 5 0 0 0,-5 5 1 0 0,0 1-1 0 0,1 1 0 0 0,1 0 0 0 0,-13 37 0 0 0,8 1 0 0 0,13-42 3 0 0,-1-1 0 0 0,-1 0 1 0 0,0 0-1 0 0,-14 28 1 0 0,13-33 19 0 0,1 0-1 0 0,0 0 1 0 0,1 1 0 0 0,1 0 0 0 0,-1 0-1 0 0,2 0 1 0 0,-3 21 0 0 0,4-6-22 0 0,0 1 1 0 0,5 37 0 0 0,34 225 174 0 0,-27-218-167 0 0,21 76 1 0 0,12 107 1 0 0,-32-169 54 0 0,25 106 68 0 0,-21-89-35 0 0,24 180-36 0 0,-31-219-15 0 0,3-1-1 0 0,26 78 1 0 0,14 68-19 0 0,-36-62 26 0 0,-11-93-13 0 0,2 0-1 0 0,21 86 1 0 0,-20-110-4 0 0,5 47 1 0 0,-9-46 1 0 0,12 45 1 0 0,14 52-48 0 0,-20-78 49 0 0,20 75 71 0 0,4 6-111 0 0,-2 28 88 0 0,0-3-2 0 0,-12-109-83 0 0,-14-67 8 0 0,-4-47-18 0 0,-3-1 1 0 0,-14-101 0 0 0,14 158 25 0 0,-1 0 1 0 0,-1 0-1 0 0,1 0 1 0 0,-2 1-1 0 0,-7-17 1 0 0,4 16-14 0 0,4 12-56 0 0,3 20-62 0 0,0-7 129 0 0,-1 39-15 0 0,3-1 0 0 0,1 0 0 0 0,18 88 0 0 0,-14-115-2 0 0,15 66 6 0 0,42 110 0 0 0,-51-172-4 0 0,2 0 1 0 0,0 0-1 0 0,2-1 0 0 0,26 33 1 0 0,-44-72-22 0 0,-5-9 20 0 0,-1 6-2 0 0,1 1 0 0 0,0-1 0 0 0,-1 1 0 0 0,-1 1 0 0 0,0-1 0 0 0,-1 1 0 0 0,-16-17 0 0 0,22 27 0 0 0,3 2 0 0 0,-1 1 0 0 0,1 0 0 0 0,0 0 0 0 0,-1 0 0 0 0,1 0 0 0 0,0 0 0 0 0,0 0 0 0 0,0 0 0 0 0,0 0 0 0 0,-1 0 0 0 0,1 0 0 0 0,1 0 0 0 0,-1 0 0 0 0,0 1 0 0 0,4 11 0 0 0,0 0 0 0 0,1-1 0 0 0,0 0 0 0 0,1 0 0 0 0,13 20 0 0 0,-16-27 0 0 0,0 1-4 0 0,15 19 12 0 0,-17-23-11 0 0,0-1 0 0 0,0 0 0 0 0,0 0 1 0 0,0 0-1 0 0,0 0 0 0 0,0 0 0 0 0,0 0 0 0 0,0-1 0 0 0,1 1 0 0 0,-1 0 0 0 0,0-1 1 0 0,1 1-1 0 0,-1-1 0 0 0,0 1 0 0 0,1-1 0 0 0,-1 1 0 0 0,3-1 0 0 0,-3 0 1 0 0,-1-1 0 0 0,1 1 0 0 0,0 0 0 0 0,-1-1 0 0 0,1 1 0 0 0,-1-1 0 0 0,1 1 0 0 0,-1-1 0 0 0,1 1 0 0 0,-1-1 0 0 0,1 1 0 0 0,-1-1 0 0 0,1 1 0 0 0,-1-1 0 0 0,0 0 0 0 0,1 1-1 0 0,-1-1 1 0 0,0 0 0 0 0,0 1 0 0 0,1-1 0 0 0,-1 0 0 0 0,0 0 0 0 0,0 0 0 0 0,4-21-16 0 0,-3 21 16 0 0,5-59-5 0 0,-3 1 0 0 0,-4-63 0 0 0,0 36 5 0 0,0 77 2 0 0,1 1 0 0 0,-1 0 0 0 0,-1 0 0 0 0,0-1 0 0 0,0 1 0 0 0,0 0 0 0 0,-6-11 0 0 0,-3-3-1 0 0,-16-24 1 0 0,27 46 0 0 0,0 0 0 0 0,0 0 0 0 0,0 0 0 0 0,0 0-1 0 0,0 0 1 0 0,0 0 0 0 0,1 0 0 0 0,-1 1 0 0 0,0-1 0 0 0,0 0 0 0 0,0 0 0 0 0,0 0 0 0 0,0 0-1 0 0,0 0 1 0 0,0 0 0 0 0,0 0 0 0 0,0 1 0 0 0,0-1 0 0 0,-1 0 0 0 0,1 0 0 0 0,0 0 0 0 0,0 0-1 0 0,0 0 1 0 0,0 0 0 0 0,0 1 0 0 0,0-1 0 0 0,0 0 0 0 0,0 0 0 0 0,0 0 0 0 0,0 0 0 0 0,0 0-1 0 0,0 0 1 0 0,0 0 0 0 0,-1 0 0 0 0,1 0 0 0 0,0 0 0 0 0,0 0 0 0 0,0 1 0 0 0,0-1 0 0 0,0 0-1 0 0,0 0 1 0 0,0 0 0 0 0,-1 0 0 0 0,1 0 0 0 0,0 0 0 0 0,0 0 0 0 0,0 0 0 0 0,0 0 0 0 0,0 0 0 0 0,0 0-1 0 0,0 0 1 0 0,-1 0 0 0 0,1 0 0 0 0,0 0 0 0 0,0 0 0 0 0,0 0 0 0 0,0 0 0 0 0,0 0 0 0 0,0 0-1 0 0,-1-1 1 0 0,1 1 0 0 0,0 0 0 0 0,0 0 0 0 0,0 0 0 0 0,0 0 0 0 0,0 0 0 0 0,-2 21 0 0 0,2 24 4 0 0,15 65 0 0 0,-2-6 24 0 0,-9-58-3 0 0,11 128 68 0 0,-9-133-88 0 0,-2-32-3 0 0,-3-28 4 0 0,-2-7 13 0 0,-1 0-1 0 0,-1 0 1 0 0,-8-33 0 0 0,-28-74 43 0 0,4 12-48 0 0,34 119-35 0 0,0-2-45 0 0,2 6 28 0 0,9 34 9 0 0,5 3 35 0 0,-3 0 1 0 0,-1 1-1 0 0,-1 1 0 0 0,5 68 0 0 0,-14-51 64 0 0,-1-58-86 0 0,-3-20-379 0 0,-7-17-2978 0 0,-6-49-1 0 0,5 40-1562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40.950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120 69 5328 0 0,'-1'0'384'0'0,"0"0"0"0"0,0 0 0 0 0,0 0 0 0 0,0 0 0 0 0,0 0 0 0 0,0 0 0 0 0,0 0 0 0 0,1 0 0 0 0,-1 1 0 0 0,0-1 0 0 0,0 0 0 0 0,0 1 0 0 0,0-1 0 0 0,0 0 0 0 0,0 1 0 0 0,0-1 0 0 0,0 1 0 0 0,1-1 0 0 0,-1 1 0 0 0,0 0 0 0 0,0-1 0 0 0,1 1 0 0 0,-1 0-1 0 0,0 0 1 0 0,0 2 192 0 0,0-1 1 0 0,1 1-1 0 0,-1-1 0 0 0,1 1 0 0 0,-1 0 0 0 0,1-1 0 0 0,0 1 0 0 0,1 3 0 0 0,-1-2-560 0 0,1 29 1324 0 0,0-24-1031 0 0,0 1 0 0 0,-1-1 0 0 0,0 0 0 0 0,0 1 0 0 0,-1-1 0 0 0,0 0 0 0 0,-1 1 0 0 0,-4 14 1 0 0,3-34-138 0 0,1-8-44 0 0,2-136-128 0 0,2 139 97 0 0,-2 14-86 0 0,1 0 0 0 0,-1 1 0 0 0,0-1 0 0 0,0 0 0 0 0,0 0 0 0 0,0 1-1 0 0,1-1 1 0 0,-1 0 0 0 0,0 0 0 0 0,0 1 0 0 0,0-1 0 0 0,0 0 0 0 0,-1 0 0 0 0,1 1 0 0 0,0-1 0 0 0,0 0 0 0 0,0 0-1 0 0,-1 1 1 0 0,1-1 0 0 0,0 0 0 0 0,-1 0 0 0 0,1 1 0 0 0,0-1 0 0 0,-1 0 0 0 0,1 1 0 0 0,-1-1 0 0 0,1 1-1 0 0,-1-1 1 0 0,0 1 0 0 0,1-1 0 0 0,-1 1 0 0 0,1-1 0 0 0,-1 1 0 0 0,0-1 0 0 0,1 1 0 0 0,-1 0 0 0 0,0-1 0 0 0,0 1-1 0 0,1 0 1 0 0,-1 0 0 0 0,0 0 0 0 0,0 0 0 0 0,0-1 0 0 0,-17-7 128 0 0,16 7-75 0 0,0 0-1 0 0,-1 0 1 0 0,1-1 0 0 0,0 2 0 0 0,-1-1 0 0 0,1 0 0 0 0,-1 0 0 0 0,1 1 0 0 0,-4-1 0 0 0,6 1-38 0 0,0 20 7 0 0,-1-12-9 0 0,0 1 0 0 0,0 0 1 0 0,-1-1-1 0 0,-4 12 0 0 0,4-11 13 0 0,-1 0 1 0 0,1 0-1 0 0,-1 14 0 0 0,2 3 31 0 0,0-16-35 0 0,0 1 0 0 0,1 0 0 0 0,0-1 0 0 0,0 1 0 0 0,1-1 0 0 0,1 1 0 0 0,0 0 0 0 0,6 17 0 0 0,7 10 5 0 0,19 71-1 0 0,-27-95-43 0 0,-4-15 1 0 0,-1-8 1 0 0,3-195-676 0 0,-5 197 664 0 0,0-10-5 0 0,0 17 26 0 0,-1-1 0 0 0,1 1 1 0 0,0 0-1 0 0,0-1 0 0 0,0 1 0 0 0,-1-1 1 0 0,1 1-1 0 0,0 0 0 0 0,-1-1 0 0 0,1 1 1 0 0,0 0-1 0 0,0-1 0 0 0,-1 1 0 0 0,1 0 1 0 0,-1 0-1 0 0,1-1 0 0 0,0 1 1 0 0,-1 0-1 0 0,1 0 0 0 0,-1-1 0 0 0,1 1 1 0 0,0 0-1 0 0,-1 0 0 0 0,1 0 0 0 0,-1 0 1 0 0,1 0-1 0 0,-1 0 0 0 0,1 0 1 0 0,-1 0-1 0 0,0 0 0 0 0,0 1 6 0 0,0 0 0 0 0,0 1 0 0 0,0-1 0 0 0,0 1 0 0 0,1-1 0 0 0,-1 1 0 0 0,0-1 0 0 0,1 1 0 0 0,-1-1 0 0 0,1 1 0 0 0,0 0 0 0 0,-1 2 0 0 0,1-4-3 0 0,-5 30 141 0 0,2-1 0 0 0,1 1 0 0 0,4 57 0 0 0,-1-76-117 0 0,1 11 22 0 0,1 0 1 0 0,2-1-1 0 0,0 1 0 0 0,11 26 1 0 0,-6-18-10 0 0,7 34 1 0 0,8 99 10 0 0,14 67 28 0 0,-37-217-73 0 0,-1-7-14 0 0,0-1-1 0 0,0 0 1 0 0,0 0-1 0 0,1 0 0 0 0,0 0 1 0 0,0-1-1 0 0,0 1 0 0 0,3 4 1 0 0,-5-8-20 0 0,0-11-89 0 0,-1-38-27 0 0,-3 0-1 0 0,-2 1 1 0 0,-12-50-1 0 0,11 84 95 0 0,7 12 47 0 0,0 1 0 0 0,0 0 0 0 0,-1 0 1 0 0,1-1-1 0 0,0 1 0 0 0,-1 0 0 0 0,1 0 0 0 0,0-1 0 0 0,-1 1 0 0 0,1 0 1 0 0,0 0-1 0 0,-1 0 0 0 0,1-1 0 0 0,0 1 0 0 0,-1 0 0 0 0,1 0 1 0 0,-1 0-1 0 0,1 0 0 0 0,0 0 0 0 0,-1 0 0 0 0,1 0 0 0 0,-1 0 0 0 0,1 0 1 0 0,0 0-1 0 0,-1 0 0 0 0,1 0 0 0 0,-1 0 0 0 0,1 0 0 0 0,0 1 1 0 0,-1-1-1 0 0,1 0 0 0 0,0 0 0 0 0,-1 0 0 0 0,1 1 0 0 0,0-1 0 0 0,-1 0 1 0 0,1 1-1 0 0,-1 2 6 0 0,0 0 1 0 0,0 0 0 0 0,0 0 0 0 0,1 0-1 0 0,-1 0 1 0 0,1 0 0 0 0,0 5 0 0 0,0 0 14 0 0,-3 44 136 0 0,6 85 1 0 0,34 105 167 0 0,-30-202-270 0 0,-4-26-34 0 0,-2-7-10 0 0,0 0 0 0 0,0 0 0 0 0,1-1 0 0 0,0 1 0 0 0,0 0 0 0 0,0 0 0 0 0,1-1 0 0 0,4 7 0 0 0,-7-12-12 0 0,1-1 0 0 0,-1 1 0 0 0,0 0 0 0 0,1-1 0 0 0,-1 1 0 0 0,0-1 0 0 0,1 1 0 0 0,-1-1 0 0 0,1 1 0 0 0,-1-1 0 0 0,1 1 0 0 0,-1-1 0 0 0,1 1 0 0 0,-1-1 0 0 0,1 0 0 0 0,0 1 0 0 0,-1-1 0 0 0,1 0 0 0 0,-1 0 0 0 0,1 1 0 0 0,0-1 0 0 0,-1 0 0 0 0,1 0 0 0 0,0 0 0 0 0,-1 0 0 0 0,1 0 0 0 0,0 0 0 0 0,-1 0 0 0 0,1 0 0 0 0,0 0 0 0 0,-1 0-1 0 0,1 0 1 0 0,0 0 0 0 0,-1 0 0 0 0,1 0 0 0 0,0-1 0 0 0,-1 1 0 0 0,1 0 0 0 0,0-1 0 0 0,-1 1 0 0 0,1 0 0 0 0,-1-1 0 0 0,1 1 0 0 0,-1-1 0 0 0,1 1 0 0 0,-1-1 0 0 0,1 1 0 0 0,-1-1 0 0 0,0 1 0 0 0,1-1 0 0 0,1-2-1 0 0,0 0-1 0 0,-1 0 1 0 0,0 0-1 0 0,1 0 1 0 0,-1 0-1 0 0,-1 0 1 0 0,1 0-1 0 0,0 0 1 0 0,0-6-1 0 0,1-32-65 0 0,-4-62 0 0 0,-2 87 55 0 0,1 2 0 0 0,-2-1 1 0 0,1 0-1 0 0,-2 1 0 0 0,0 0 1 0 0,-1 0-1 0 0,0 1 0 0 0,-17-23 1 0 0,23 36 4 0 0,1 1 1 0 0,-1-1 0 0 0,1 1-1 0 0,0 0 1 0 0,-1-1 0 0 0,1 1 0 0 0,0-1-1 0 0,0 1 1 0 0,0-1 0 0 0,-1 1 0 0 0,1 0-1 0 0,0-1 1 0 0,0 1 0 0 0,0-1 0 0 0,0 1-1 0 0,0 0 1 0 0,0-1 0 0 0,0 1-1 0 0,0 0 1 0 0,0-1 0 0 0,0 1 0 0 0,0-1-1 0 0,1 1 1 0 0,-1 1 0 0 0,3 25 19 0 0,8 8 10 0 0,2-1 0 0 0,1 0 1 0 0,1-1-1 0 0,2-1 0 0 0,28 42 1 0 0,33 18-82 0 0,-90-101 36 0 0,0-1 1 0 0,1 0 0 0 0,0-1-1 0 0,1 0 1 0 0,0 0 0 0 0,0-1-1 0 0,-9-16 1 0 0,4 7 20 0 0,-22-25 0 0 0,37 46 1 0 0,0 0-1 0 0,0 0 1 0 0,0-1-1 0 0,-1 1 1 0 0,1 0-1 0 0,0 0 1 0 0,0 0-1 0 0,0-1 0 0 0,0 1 1 0 0,-1 0-1 0 0,1 0 1 0 0,0 0-1 0 0,0 0 1 0 0,0 0-1 0 0,-1-1 1 0 0,1 1-1 0 0,0 0 1 0 0,0 0-1 0 0,-1 0 1 0 0,1 0-1 0 0,0 0 1 0 0,0 0-1 0 0,0 0 1 0 0,-1 0-1 0 0,1 0 1 0 0,0 0-1 0 0,0 0 1 0 0,-1 0-1 0 0,1 0 0 0 0,0 0 1 0 0,0 0-1 0 0,-1 0 1 0 0,1 0-1 0 0,0 0 1 0 0,0 0-1 0 0,-1 0 1 0 0,1 0-1 0 0,0 1 1 0 0,-4 11 23 0 0,4 24 25 0 0,0-27-37 0 0,-1 29 24 0 0,0-22-14 0 0,0-1 0 0 0,2 1 0 0 0,2 20 0 0 0,-3-36-22 0 0,0 1 0 0 0,0 0 0 0 0,0-1 0 0 0,0 1 0 0 0,0 0 0 0 0,0-1 0 0 0,0 1 0 0 0,1-1 0 0 0,-1 1 0 0 0,0 0 0 0 0,1-1 0 0 0,-1 1 0 0 0,0-1 0 0 0,1 1 0 0 0,-1-1 0 0 0,0 1 0 0 0,1-1 0 0 0,-1 1 0 0 0,1-1 0 0 0,-1 1 0 0 0,1-1 0 0 0,0 1 0 0 0,-1-1 0 0 0,1 0 0 0 0,-1 1 0 0 0,1-1 0 0 0,-1 0 0 0 0,1 0 0 0 0,0 1 0 0 0,-1-1 0 0 0,1 0 0 0 0,0 0 0 0 0,-1 0 0 0 0,1 0 0 0 0,0 0 0 0 0,-1 0 0 0 0,1 0 0 0 0,0 0 0 0 0,-1 0 0 0 0,2 0 0 0 0,-1-31 0 0 0,-1 24 0 0 0,-2-4 0 0 0,0 1 0 0 0,0-1 0 0 0,-1 0 0 0 0,0 1 0 0 0,-1-1 0 0 0,-7-15 0 0 0,-4-12 0 0 0,4 2-11 0 0,1 0 0 0 0,2 0 0 0 0,-4-60 0 0 0,6-113-46 0 0,11 122-71 0 0,-5 86 128 0 0,-1 1 0 0 0,1 0 0 0 0,-1-1 0 0 0,1 1 0 0 0,-1 0 0 0 0,1 0 0 0 0,0-1 0 0 0,-1 1 0 0 0,1 0 0 0 0,-1 0 0 0 0,1 0 0 0 0,-1-1 0 0 0,0 1 0 0 0,1 0 0 0 0,-1 0 0 0 0,1 0 0 0 0,-1 0 0 0 0,1 0 0 0 0,-1 0 0 0 0,1 0 0 0 0,-1 0 0 0 0,1 0 0 0 0,-1 0 0 0 0,1 0 0 0 0,-1 1 0 0 0,1-1 0 0 0,-1 0 0 0 0,1 0 0 0 0,-1 0 0 0 0,1 1 0 0 0,-1-1 0 0 0,1 0 0 0 0,-1 1 0 0 0,1-1 0 0 0,-4 6 9 0 0,1 0-1 0 0,-1 0 1 0 0,2 0-1 0 0,-1 0 0 0 0,1 0 1 0 0,0 1-1 0 0,0-1 0 0 0,0 1 1 0 0,1 0-1 0 0,0 10 0 0 0,-1 12 60 0 0,3 34 0 0 0,1-20-15 0 0,-1 13 11 0 0,2 0 0 0 0,3 0 0 0 0,26 108 0 0 0,-31-160-59 0 0,1 1 0 0 0,-1 0 0 0 0,1 0 1 0 0,0-1-1 0 0,0 1 0 0 0,1-1 0 0 0,0 1 1 0 0,-1-1-1 0 0,1 0 0 0 0,0 0 0 0 0,1 0 1 0 0,-1-1-1 0 0,1 1 0 0 0,0-1 0 0 0,7 6 1 0 0,-1-4-6 0 0,-1-1 0 0 0,1 0 0 0 0,0 0 0 0 0,0-1 0 0 0,0 0 0 0 0,16 3 0 0 0,17 4 1 0 0,0 3 0 0 0,63 28 0 0 0,-96-37 0 0 0,62 27 11 0 0,-72-31-12 0 0,1 0 0 0 0,0 0 0 0 0,-1 0 0 0 0,1 1 1 0 0,-1-1-1 0 0,1 0 0 0 0,0 1 0 0 0,-1-1 1 0 0,1 1-1 0 0,-1-1 0 0 0,1 0 0 0 0,-1 1 0 0 0,1-1 1 0 0,-1 1-1 0 0,1-1 0 0 0,-1 1 0 0 0,1 0 0 0 0,-1-1 1 0 0,0 1-1 0 0,1-1 0 0 0,-1 1 0 0 0,0 0 1 0 0,0-1-1 0 0,0 1 0 0 0,1 0 0 0 0,-1-1 0 0 0,0 1 1 0 0,0 0-1 0 0,0 0 0 0 0,0-1 0 0 0,0 1 1 0 0,0 0-1 0 0,0-1 0 0 0,0 1 0 0 0,0 0 0 0 0,-1-1 1 0 0,1 1-1 0 0,0 0 0 0 0,0-1 0 0 0,-1 1 1 0 0,1 1-1 0 0,-1-1 0 0 0,0 0 0 0 0,0 0 0 0 0,0 0-1 0 0,0 0 1 0 0,-1 0 0 0 0,1 0 0 0 0,0-1 0 0 0,0 1 0 0 0,-1 0 0 0 0,1 0 0 0 0,0-1 0 0 0,-1 1 0 0 0,1-1 0 0 0,-1 1 0 0 0,1-1 0 0 0,0 0 0 0 0,-1 0 0 0 0,1 1 0 0 0,-3-1 0 0 0,-1 0-1 0 0,0 0 0 0 0,0 0 1 0 0,0-1-1 0 0,0 1 1 0 0,0-1-1 0 0,0 0 1 0 0,0-1-1 0 0,0 1 0 0 0,0-1 1 0 0,0 0-1 0 0,1 0 1 0 0,-1 0-1 0 0,-6-5 1 0 0,8 5-1 0 0,0 0 0 0 0,0 0 1 0 0,0 0-1 0 0,0 1 0 0 0,0-1 1 0 0,0 1-1 0 0,-1 0 0 0 0,1 0 1 0 0,0 0-1 0 0,-1 0 0 0 0,1 1 1 0 0,-5-1-1 0 0,7 5-1 0 0,0 0 1 0 0,0 0-1 0 0,1 0 0 0 0,-1 1 1 0 0,1-1-1 0 0,1 7 0 0 0,-1-6 3 0 0,1 0-1 0 0,-1 0 0 0 0,1 1 1 0 0,0-1-1 0 0,1 0 1 0 0,-1 0-1 0 0,1-1 0 0 0,0 1 1 0 0,0 0-1 0 0,1 0 0 0 0,0-1 1 0 0,-1 1-1 0 0,5 4 1 0 0,7 8 2 0 0,24 23 1 0 0,-31-33-4 0 0,1 1 0 0 0,1 0 1 0 0,0-1-1 0 0,13 8 1 0 0,-18-12 4 0 0,1-1-1 0 0,-1 1 0 0 0,1-1 1 0 0,-1 0-1 0 0,1 0 1 0 0,0-1-1 0 0,0 0 1 0 0,0 1-1 0 0,10 0 1 0 0,-15-2 16 0 0,0-1-17 0 0,0 0-1 0 0,0 0 0 0 0,0 0 1 0 0,0 0-1 0 0,0 0 1 0 0,0 0-1 0 0,0 1 0 0 0,0-1 1 0 0,0 0-1 0 0,-1 0 1 0 0,1 0-1 0 0,0 0 0 0 0,-1 1 1 0 0,1-1-1 0 0,0 0 1 0 0,-1 0-1 0 0,1 0 0 0 0,-1 1 1 0 0,0-1-1 0 0,1 0 1 0 0,-1 1-1 0 0,1-1 0 0 0,-1 1 1 0 0,0-1-1 0 0,1 1 1 0 0,-2-1-1 0 0,-25-14 21 0 0,14 9-7 0 0,-237-135 202 0 0,233 128-159 0 0,30 14 38 0 0,33 15 32 0 0,92 56-120 0 0,-29-15-1 0 0,-101-53-8 0 0,-1-1 1 0 0,1 0-1 0 0,-1 0 1 0 0,1-1-1 0 0,0 0 1 0 0,0 0-1 0 0,0-1 1 0 0,14 1-1 0 0,-24-16 7 0 0,-5 6-7 0 0,-1 1-1 0 0,1 1 1 0 0,-1-1 0 0 0,-1 1 0 0 0,1 1 0 0 0,-15-8 0 0 0,-10-6-4 0 0,7 1-1 0 0,-85-52-11 0 0,109 69 13 0 0,1 0 2 0 0,0 0-1 0 0,0 1 1 0 0,0-1-1 0 0,-1 1 1 0 0,1-1-1 0 0,0 1 1 0 0,0-1-1 0 0,0 1 1 0 0,0 0-1 0 0,-1 0 1 0 0,1 0-1 0 0,-2 0 1 0 0,7 10-4 0 0,12 11 5 0 0,1 0 0 0 0,1-2 1 0 0,1 0-1 0 0,1-1 0 0 0,42 29 1 0 0,-4-10 2 0 0,-52-34-3 0 0,0-1 0 0 0,0 1 0 0 0,0-1-1 0 0,0 0 1 0 0,0 0 0 0 0,0-1 0 0 0,1 1 0 0 0,7-1 0 0 0,-15-10 7 0 0,-5 2-7 0 0,-1 1 0 0 0,0-1 0 0 0,-1 1 0 0 0,0 1 0 0 0,0-1 0 0 0,0 1 1 0 0,0 1-1 0 0,-9-5 0 0 0,-11-6 9 0 0,-15-9 106 0 0,-1 2-1 0 0,-50-17 1 0 0,457 138-1885 0 0,-310-89 534 0 0,-4-1-1698 0 0,61 20 0 0 0,-65-12 159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22.390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2860 209 6833 0 0,'19'-57'14496'0'0,"-21"56"-14305"0"0,-4 0 396 0 0,-1 0 0 0 0,0 1 0 0 0,1-1 0 0 0,-13 2 0 0 0,10-1-547 0 0,-3 1 103 0 0,0 0-1 0 0,0 1 1 0 0,0 0 0 0 0,0 1-1 0 0,0 0 1 0 0,-18 8 0 0 0,-68 37 368 0 0,70-33-376 0 0,-770 445 1496 0 0,403-188-1260 0 0,378-259-355 0 0,1 0 0 0 0,0 2 0 0 0,1 0 0 0 0,0 0 0 0 0,2 2 0 0 0,0 0 1 0 0,-12 21-1 0 0,22-34-14 0 0,1 1 1 0 0,1-1 0 0 0,-1 1 0 0 0,1 0-1 0 0,0 0 1 0 0,0 0 0 0 0,0 0 0 0 0,0 0-1 0 0,1 0 1 0 0,0 0 0 0 0,0 0 0 0 0,0 0-1 0 0,3 9 1 0 0,-3-13-4 0 0,1 0 0 0 0,-1-1-1 0 0,1 1 1 0 0,-1 0-1 0 0,1-1 1 0 0,0 1 0 0 0,-1-1-1 0 0,1 1 1 0 0,0-1 0 0 0,-1 1-1 0 0,1-1 1 0 0,0 1 0 0 0,0-1-1 0 0,-1 1 1 0 0,1-1 0 0 0,0 0-1 0 0,0 0 1 0 0,0 1 0 0 0,0-1-1 0 0,-1 0 1 0 0,1 0-1 0 0,0 0 1 0 0,1 0 0 0 0,26 0-24 0 0,-19 0 10 0 0,7 0-13 0 0,0-2 0 0 0,0 1 0 0 0,0-2 1 0 0,-1 0-1 0 0,0-1 0 0 0,1-1 0 0 0,-1 0 0 0 0,-1-1 0 0 0,25-13 0 0 0,89-49-251 0 0,-3-6 0 0 0,127-100 0 0 0,-111 62 55 0 0,167-171 1 0 0,-284 258 220 0 0,14-11 11 0 0,-2-2 0 0 0,-2-1 0 0 0,44-67 0 0 0,-75 101 7 0 0,-1 0-1 0 0,0 1 1 0 0,0-1 0 0 0,0 0-1 0 0,0 0 1 0 0,-1 0-1 0 0,0 0 1 0 0,0 0 0 0 0,-1 0-1 0 0,1 0 1 0 0,-2-10-1 0 0,1 14-10 0 0,0 0 0 0 0,0 1 0 0 0,-1-1 0 0 0,1 0 0 0 0,0 1 0 0 0,-1-1 0 0 0,1 1 0 0 0,-1-1 0 0 0,1 1 0 0 0,0-1 0 0 0,-1 1-1 0 0,1-1 1 0 0,-1 1 0 0 0,0-1 0 0 0,1 1 0 0 0,-1-1 0 0 0,1 1 0 0 0,-1 0 0 0 0,0-1 0 0 0,1 1 0 0 0,-1 0 0 0 0,0 0 0 0 0,1 0-1 0 0,-1-1 1 0 0,0 1 0 0 0,1 0 0 0 0,-1 0 0 0 0,0 0 0 0 0,0 0 0 0 0,-1 0 0 0 0,-30 0 53 0 0,23 1-32 0 0,-9-1-2 0 0,0 2 0 0 0,0 0 0 0 0,1 1-1 0 0,-1 1 1 0 0,1 1 0 0 0,-30 12 0 0 0,-98 55 70 0 0,104-50-58 0 0,-470 290 234 0 0,339-196-223 0 0,-175 155 0 0 0,339-264-43 0 0,-27 25 4 0 0,33-30-6 0 0,1 0 0 0 0,-1 0 1 0 0,1 0-1 0 0,-1 1 0 0 0,1-1 0 0 0,-1 0 1 0 0,1 1-1 0 0,0-1 0 0 0,0 0 0 0 0,0 1 1 0 0,1-1-1 0 0,-1 1 0 0 0,0 5 1 0 0,6-8 2 0 0,3 0-4 0 0,1-1 1 0 0,-1 0-1 0 0,0-1 1 0 0,0 0-1 0 0,0 0 0 0 0,0-1 1 0 0,0 0-1 0 0,0-1 1 0 0,13-8-1 0 0,8-6-5 0 0,30-26 0 0 0,-28 20-9 0 0,530-399-467 0 0,-533 402 456 0 0,65-46-38 0 0,152-145-1 0 0,-240 207 68 0 0,0 0 0 0 0,-1 0-1 0 0,0 0 1 0 0,0 0-1 0 0,0-1 1 0 0,0 1-1 0 0,-1-1 1 0 0,0 0-1 0 0,0-1 1 0 0,-1 1-1 0 0,0 0 1 0 0,0-1 0 0 0,0 1-1 0 0,-1-1 1 0 0,0 1-1 0 0,0-1 1 0 0,0 0-1 0 0,-1-12 1 0 0,-1 17 1 0 0,1 0 0 0 0,-1 0 0 0 0,0 0 0 0 0,1 0 0 0 0,-1 1 0 0 0,0-1 0 0 0,0 0 0 0 0,0 0 0 0 0,0 0 1 0 0,-1 1-1 0 0,1-1 0 0 0,0 1 0 0 0,-1-1 0 0 0,1 1 0 0 0,-1-1 0 0 0,0 1 0 0 0,1 0 0 0 0,-1 0 0 0 0,0 0 0 0 0,0 0 0 0 0,1 0 0 0 0,-1 0 0 0 0,0 0 1 0 0,0 1-1 0 0,-3-2 0 0 0,-3 0 16 0 0,0 0 1 0 0,1 0-1 0 0,-1 0 1 0 0,0 1-1 0 0,-11 0 1 0 0,11 1-9 0 0,1-1-4 0 0,0 1 0 0 0,-1 0 0 0 0,1 0 0 0 0,0 1-1 0 0,-1 0 1 0 0,1 0 0 0 0,0 1 0 0 0,0 0 0 0 0,0 0 0 0 0,0 0 0 0 0,-12 8 0 0 0,-328 208 56 0 0,277-168-41 0 0,2 2 0 0 0,-107 110-1 0 0,166-153-23 0 0,-24 28 0 0 0,31-34 0 0 0,0-1 0 0 0,0 1 0 0 0,0-1 0 0 0,1 1 0 0 0,-1 0 0 0 0,1-1 0 0 0,0 1 0 0 0,0 0 0 0 0,0 0 0 0 0,0 0 0 0 0,-1 6 0 0 0,2-9 0 0 0,1 1 0 0 0,-1-1 0 0 0,0 0 0 0 0,0 1 0 0 0,0-1 0 0 0,0 0 0 0 0,0 0 0 0 0,0 1 0 0 0,1-1 0 0 0,-1 0 0 0 0,0 0 0 0 0,0 1 0 0 0,0-1 0 0 0,1 0 0 0 0,-1 0 0 0 0,0 1 0 0 0,0-1 0 0 0,0 0 0 0 0,1 0 0 0 0,-1 0 0 0 0,0 0 0 0 0,1 0 0 0 0,-1 1 0 0 0,0-1 0 0 0,0 0 0 0 0,1 0 0 0 0,-1 0 0 0 0,0 0 0 0 0,1 0 0 0 0,-1 0 0 0 0,0 0 0 0 0,1 0 0 0 0,-1 0 0 0 0,0 0 0 0 0,0 0 0 0 0,1 0 0 0 0,-1 0 0 0 0,0 0 0 0 0,1 0 0 0 0,-1 0 0 0 0,1-1 0 0 0,0 1 0 0 0,9-1-6 0 0,-1-1 0 0 0,0-1 0 0 0,0 1 1 0 0,-1-2-1 0 0,1 1 0 0 0,0-1 0 0 0,-1 0 1 0 0,0-1-1 0 0,11-8 0 0 0,6-1-20 0 0,171-107-237 0 0,-56 33 12 0 0,151-117-282 0 0,-279 195 503 0 0,1 0 0 0 0,18-22 1 0 0,-29 29 31 0 0,0 1 0 0 0,0 0 1 0 0,0-1-1 0 0,0 1 1 0 0,0-1-1 0 0,0 0 0 0 0,-1 1 1 0 0,0-1-1 0 0,1 0 0 0 0,-1 0 1 0 0,0 0-1 0 0,0 0 1 0 0,-1 0-1 0 0,1 0 0 0 0,-1 0 1 0 0,1 0-1 0 0,-1-1 1 0 0,0 1-1 0 0,0 0 0 0 0,0 0 1 0 0,-2-6-1 0 0,1 8 3 0 0,-1 0 0 0 0,0 1 0 0 0,0-1 0 0 0,0 0 0 0 0,0 1 0 0 0,0-1 0 0 0,0 1 1 0 0,0 0-1 0 0,1 0 0 0 0,-1 0 0 0 0,0 0 0 0 0,0 0 0 0 0,0 0 0 0 0,-3 1 0 0 0,1-1 6 0 0,-16 1 11 0 0,1 1 0 0 0,0 0 0 0 0,0 2 0 0 0,1 0 0 0 0,-1 1 0 0 0,1 1 0 0 0,-33 16 0 0 0,-41 21 101 0 0,2 4-1 0 0,3 4 1 0 0,-91 69-1 0 0,-222 212 172 0 0,-209 179-15 0 0,558-470-247 0 0,-71 74 0 0 0,105-97-32 0 0,1 1 1 0 0,1 1-1 0 0,0 0 0 0 0,2 1 0 0 0,1 0 1 0 0,0 1-1 0 0,-11 31 0 0 0,20-44-3 0 0,0 1-1 0 0,1-1 0 0 0,0 1 0 0 0,1 0 1 0 0,0-1-1 0 0,1 1 0 0 0,0 0 1 0 0,2 18-1 0 0,-2-27 2 0 0,1 0 0 0 0,-1-1 0 0 0,0 1 1 0 0,1 0-1 0 0,-1 0 0 0 0,1-1 0 0 0,-1 1 0 0 0,1 0 1 0 0,0-1-1 0 0,-1 1 0 0 0,1 0 0 0 0,0-1 0 0 0,-1 1 1 0 0,1-1-1 0 0,0 1 0 0 0,0-1 0 0 0,-1 1 0 0 0,1-1 1 0 0,0 0-1 0 0,0 1 0 0 0,0-1 0 0 0,0 0 0 0 0,-1 0 1 0 0,1 1-1 0 0,0-1 0 0 0,0 0 0 0 0,1 0 0 0 0,32 0-63 0 0,-22-1 29 0 0,0 1 0 0 0,0-1-1 0 0,-1-1 1 0 0,1 0-1 0 0,-1 0 1 0 0,1-1 0 0 0,-1-1-1 0 0,0 0 1 0 0,17-9 0 0 0,7-6-141 0 0,39-29 1 0 0,-56 35 109 0 0,70-50-354 0 0,-2-5 1 0 0,-4-4-1 0 0,86-94 0 0 0,-90 73 310 0 0,-69 81 142 0 0,0-1 0 0 0,-1 0 0 0 0,0 0 0 0 0,-1-1 0 0 0,9-27 0 0 0,-14 34 47 0 0,-1-1 0 0 0,0 1 1 0 0,0-1-1 0 0,0 0 0 0 0,-1 0 0 0 0,-1-10 0 0 0,0 16-64 0 0,0 1 0 0 0,0 0-1 0 0,1 0 1 0 0,-1 0 0 0 0,0 0-1 0 0,0 1 1 0 0,0-1-1 0 0,0 0 1 0 0,0 0 0 0 0,0 0-1 0 0,0 1 1 0 0,0-1 0 0 0,0 0-1 0 0,0 1 1 0 0,-1-1-1 0 0,1 1 1 0 0,0 0 0 0 0,0-1-1 0 0,-1 1 1 0 0,1 0 0 0 0,0 0-1 0 0,0 0 1 0 0,-2 0-1 0 0,-34-3 195 0 0,21 3-152 0 0,-1 0 1 0 0,1 2-1 0 0,0 0 0 0 0,-30 8 0 0 0,36-6-34 0 0,-1-1 0 0 0,1 2 0 0 0,0-1 0 0 0,1 2 0 0 0,-1-1 0 0 0,1 1-1 0 0,0 1 1 0 0,-11 9 0 0 0,1 3 24 0 0,1 0 1 0 0,1 1-1 0 0,-22 33 1 0 0,-36 73 96 0 0,19-30-88 0 0,-96 136 50 0 0,-116 200 58 0 0,226-351-102 0 0,-38 104 0 0 0,68-150-38 0 0,2 0-1 0 0,1 1 0 0 0,1 0 1 0 0,2 0-1 0 0,-2 70 0 0 0,8-97-21 0 0,0-5-2 0 0,0 0-1 0 0,0 1 1 0 0,0-1-1 0 0,0 0 1 0 0,1 0 0 0 0,0 0-1 0 0,2 7 1 0 0,-2-9-6 0 0,-1-1 1 0 0,1 0-1 0 0,0 0 1 0 0,0 0-1 0 0,0 1 1 0 0,0-1-1 0 0,1 0 1 0 0,-1-1-1 0 0,0 1 1 0 0,0 0-1 0 0,1 0 1 0 0,-1 0-1 0 0,0-1 1 0 0,1 1-1 0 0,-1 0 1 0 0,0-1-1 0 0,1 0 1 0 0,-1 1-1 0 0,1-1 1 0 0,-1 0-1 0 0,1 1 1 0 0,-1-1-1 0 0,1 0 1 0 0,-1 0-1 0 0,4-1 1 0 0,-2 1-16 0 0,0 0 0 0 0,0 0 1 0 0,0 0-1 0 0,0-1 0 0 0,0 1 0 0 0,0-1 0 0 0,1 0 1 0 0,-1 0-1 0 0,-1 0 0 0 0,1 0 0 0 0,0 0 1 0 0,0-1-1 0 0,4-2 0 0 0,-2 0-16 0 0,-1 0-1 0 0,0-1 1 0 0,0 1 0 0 0,-1-1-1 0 0,1 0 1 0 0,3-8-1 0 0,45-81-669 0 0,46-119-1 0 0,-47 98 433 0 0,30-88 98 0 0,-72 173 228 0 0,-2 0 1 0 0,0 0-1 0 0,-2-1 1 0 0,2-61-1 0 0,-7 76-2 0 0,0 6 22 0 0,1-1 0 0 0,-2 1-1 0 0,0 0 1 0 0,0 0 0 0 0,-3-13 0 0 0,3 21-49 0 0,0 0-1 0 0,0-1 1 0 0,0 1-1 0 0,0 0 0 0 0,0 0 1 0 0,0 0-1 0 0,0 0 1 0 0,-1 0-1 0 0,1 0 1 0 0,-1 0-1 0 0,0 0 1 0 0,1 0-1 0 0,-1 1 1 0 0,0-1-1 0 0,0 1 1 0 0,0-1-1 0 0,0 1 0 0 0,0 0 1 0 0,-1 0-1 0 0,1 0 1 0 0,0 0-1 0 0,0 0 1 0 0,-1 0-1 0 0,1 1 1 0 0,-1-1-1 0 0,1 1 1 0 0,-4-1-1 0 0,2 1 0 0 0,-1-1 0 0 0,1 1 0 0 0,0 0 0 0 0,-1 1 0 0 0,1-1 0 0 0,0 1-1 0 0,0 0 1 0 0,-1 0 0 0 0,1 0 0 0 0,0 0 0 0 0,0 1 0 0 0,0-1 0 0 0,0 1 0 0 0,-5 4 0 0 0,0 1-11 0 0,1 0 0 0 0,0 1 0 0 0,0 0-1 0 0,-9 12 1 0 0,10-12-2 0 0,-20 25 53 0 0,2 2-1 0 0,2 0 1 0 0,1 2-1 0 0,1 0 1 0 0,3 1-1 0 0,1 1 1 0 0,1 1-1 0 0,3 0 1 0 0,-11 53 0 0 0,8-4 17 0 0,3 0 1 0 0,5 1 0 0 0,3 109-1 0 0,6-199-77 0 0,-1 0 0 0 0,0 0 0 0 0,0 0 1 0 0,1 1-1 0 0,-1-1 0 0 0,0 0 0 0 0,0 0 0 0 0,0 0 0 0 0,1 0 0 0 0,-1 0 0 0 0,0 0 0 0 0,0-1 0 0 0,0 1 0 0 0,1 0 0 0 0,-1 0 1 0 0,0 0-1 0 0,0 0 0 0 0,1 0 0 0 0,-1 0 0 0 0,0 0 0 0 0,0 0 0 0 0,0 0 0 0 0,0-1 0 0 0,1 1 0 0 0,-1 0 0 0 0,0 0 0 0 0,0 0 1 0 0,0 0-1 0 0,0 0 0 0 0,0-1 0 0 0,1 1 0 0 0,-1 0 0 0 0,0 0 0 0 0,0 0 0 0 0,0-1 0 0 0,0 1 0 0 0,0 0 0 0 0,0 0 0 0 0,0 0 0 0 0,0-1 1 0 0,5-18-3 0 0,-1 1 1 0 0,2-28 0 0 0,-2 13 0 0 0,53-305-56 0 0,-39 258-10 0 0,4 1-1 0 0,37-89 1 0 0,-39 104 55 0 0,-46 96 12 0 0,-15 38 26 0 0,-44 108 0 0 0,80-166-21 0 0,-72 175 126 0 0,63-146-66 0 0,2 0 0 0 0,-13 72 1 0 0,23-59 12 0 0,2-54-78 0 0,0 1 0 0 0,1-1 0 0 0,-1 1 0 0 0,1-1 0 0 0,-1 0 0 0 0,0 1 0 0 0,1-1 1 0 0,-1 1-1 0 0,1-1 0 0 0,-1 1 0 0 0,1-1 0 0 0,-1 0 0 0 0,1 0 0 0 0,-1 1 0 0 0,1-1 0 0 0,-1 0 0 0 0,1 0 0 0 0,-1 1 0 0 0,1-1 0 0 0,0 0 0 0 0,-1 0 0 0 0,1 0 0 0 0,-1 0 0 0 0,1 0 0 0 0,-1 0 0 0 0,1 0 0 0 0,0 0 0 0 0,-1 0 0 0 0,1 0 0 0 0,-1 0 0 0 0,1 0 0 0 0,0-1 0 0 0,-1 1 0 0 0,1 0 1 0 0,-1 0-1 0 0,1 0 0 0 0,0-1 0 0 0,26-10 0 0 0,1-10 12 0 0,-2-2 1 0 0,36-38 0 0 0,-37 34 1 0 0,104-96 32 0 0,210-156 0 0 0,169-76-108 0 0,-431 303 59 0 0,412-247 47 0 0,-144 93 1 0 0,-305 182-45 0 0,-2-2 0 0 0,0-2 0 0 0,-2-1 0 0 0,-1-2 0 0 0,50-57 0 0 0,-80 81 3 0 0,0 1 0 0 0,-1-2 1 0 0,0 1-1 0 0,0 0 0 0 0,-1-1 1 0 0,1 0-1 0 0,-2 0 1 0 0,1 0-1 0 0,-1 0 0 0 0,0 0 1 0 0,-1 0-1 0 0,0-1 1 0 0,0-13-1 0 0,-4 22 3 0 0,1-1 0 0 0,-1 1 0 0 0,1 0 0 0 0,0 0 0 0 0,-1 0-1 0 0,1 0 1 0 0,-1 0 0 0 0,-3 2 0 0 0,1-1-2 0 0,1 1 0 0 0,0 0 1 0 0,0 1-1 0 0,0-1 0 0 0,1 1 0 0 0,-1 0 0 0 0,0 0 0 0 0,1 0 0 0 0,0 0 0 0 0,-4 5 0 0 0,-32 44 35 0 0,23-29-25 0 0,-154 216 76 0 0,-58 77 24 0 0,-324 345-1 0 0,540-648-110 0 0,-158 171 55 0 0,134-149-24 0 0,-1-2-1 0 0,-80 55 1 0 0,116-88-33 0 0,-16 10 11 0 0,17-10-12 0 0,0 0 0 0 0,0-1 0 0 0,0 1 0 0 0,0 0 1 0 0,0 0-1 0 0,0 0 0 0 0,0-1 0 0 0,0 1 0 0 0,0 0 0 0 0,0 0 0 0 0,0 0 1 0 0,0-1-1 0 0,0 1 0 0 0,0 0 0 0 0,0 0 0 0 0,0 0 0 0 0,0 0 1 0 0,0-1-1 0 0,0 1 0 0 0,0 0 0 0 0,0 0 0 0 0,0 0 0 0 0,0 0 0 0 0,0-1 1 0 0,-1 1-1 0 0,1 0 0 0 0,0 0 0 0 0,0 0 0 0 0,0 0 0 0 0,0 0 0 0 0,0-1 1 0 0,-1 1-1 0 0,1 0 0 0 0,0 0 0 0 0,0 0 0 0 0,0 0 0 0 0,0 0 0 0 0,-1 0 1 0 0,1 0-1 0 0,0 0 0 0 0,0 0 0 0 0,0 0 0 0 0,0 0 0 0 0,-1 0 1 0 0,1 0-1 0 0,0 0 0 0 0,0 0 0 0 0,0 0 0 0 0,-1 0 0 0 0,1 0 0 0 0,0 0 1 0 0,0 0-1 0 0,0 0 0 0 0,0 0 0 0 0,-1 0 0 0 0,1 0 0 0 0,0 0 0 0 0,0 0 1 0 0,0 0-1 0 0,0 0 0 0 0,-1 0 0 0 0,1 1 0 0 0,0-1 0 0 0,0 0 0 0 0,0 0 1 0 0,6-11-5 0 0,1 0 0 0 0,0 0 0 0 0,1 0 0 0 0,0 1 0 0 0,1 0 0 0 0,0 1 0 0 0,11-10 0 0 0,14-14-4 0 0,355-380-412 0 0,23 22-64 0 0,-245 249 336 0 0,184-166 5 0 0,-72 42 254 0 0,-271 258-102 0 0,-5 4-9 0 0,1 1 1 0 0,-1 0-1 0 0,0-1 0 0 0,1 1 1 0 0,0 0-1 0 0,0 1 0 0 0,0-1 1 0 0,0 1-1 0 0,0 0 0 0 0,0 0 1 0 0,0 0-1 0 0,7-2 1 0 0,-11 9 29 0 0,0 3-22 0 0,-1 0 0 0 0,0 0-1 0 0,-1-1 1 0 0,0 1 0 0 0,0 0-1 0 0,0-1 1 0 0,-6 11 0 0 0,-31 54 34 0 0,21-41-16 0 0,-53 100 61 0 0,-108 184 70 0 0,132-243-119 0 0,-2-2 0 0 0,-74 80 0 0 0,-39 12 46 0 0,-226 176 0 0 0,325-286-62 0 0,-13 12 9 0 0,-137 87-1 0 0,210-149-29 0 0,1-1 0 0 0,-1 1 0 0 0,0-1 0 0 0,0 1-1 0 0,0-1 1 0 0,0 0 0 0 0,0 0 0 0 0,0 0 0 0 0,-1-1 0 0 0,-2 1 0 0 0,5-1-11 0 0,1-3 5 0 0,1 1-1 0 0,-1-1 1 0 0,1 0-1 0 0,0 0 1 0 0,0 0-1 0 0,0 1 1 0 0,0-1 0 0 0,0 1-1 0 0,1-1 1 0 0,-1 1-1 0 0,1-1 1 0 0,3-3-1 0 0,28-29-30 0 0,-20 22 13 0 0,509-485-594 0 0,-80 139 278 0 0,-274 224 283 0 0,-141 113 58 0 0,-7 5 5 0 0,0 2 1 0 0,22-14-1 0 0,-41 28-3 0 0,0 1 0 0 0,0-1 0 0 0,-1 0 0 0 0,1 1 1 0 0,0-1-1 0 0,0 1 0 0 0,0-1 0 0 0,0 1 0 0 0,0 0 0 0 0,0-1 0 0 0,1 1 1 0 0,-1 0-1 0 0,0 0 0 0 0,0 0 0 0 0,0 0 0 0 0,0 0 0 0 0,0 0 0 0 0,0 0 1 0 0,0 0-1 0 0,2 0 0 0 0,-3 1 1 0 0,1 0 0 0 0,-1-1 0 0 0,0 1 0 0 0,1-1 0 0 0,-1 1 0 0 0,0-1 0 0 0,0 1 0 0 0,1 0 1 0 0,-1-1-1 0 0,0 1 0 0 0,0 0 0 0 0,0-1 0 0 0,0 1 0 0 0,0-1 0 0 0,0 1 0 0 0,0 0 0 0 0,0-1 0 0 0,0 1 0 0 0,0 0 0 0 0,0-1 0 0 0,0 1 1 0 0,0 0-1 0 0,-1 0 0 0 0,-1 6 20 0 0,-1 0 0 0 0,1-1 0 0 0,-1 1 0 0 0,-7 9 1 0 0,-105 151 159 0 0,-8-5 0 0 0,-184 187 0 0 0,206-250-140 0 0,-3-4 0 0 0,-5-5 0 0 0,-4-5 0 0 0,-143 82 0 0 0,222-146-41 0 0,-1-2 1 0 0,-1-2 0 0 0,0-1 0 0 0,-74 21 0 0 0,71-34-15 0 0,38-4 4 0 0,0-1 0 0 0,1 0 0 0 0,-1 1 0 0 0,1-1-1 0 0,0 0 1 0 0,-1 0 0 0 0,1 1 0 0 0,0-1 0 0 0,0 0-1 0 0,0 0 1 0 0,1-3 0 0 0,-1 2-8 0 0,1-1 5 0 0,-1 0 0 0 0,1 0-1 0 0,0 0 1 0 0,0 0-1 0 0,1 0 1 0 0,-1 0 0 0 0,1 0-1 0 0,0 0 1 0 0,0 1-1 0 0,0-1 1 0 0,0 1 0 0 0,5-6-1 0 0,38-38-96 0 0,-40 41 94 0 0,397-354-416 0 0,-299 280 414 0 0,3 5 0 0 0,131-71 0 0 0,-235 145 14 0 0,4-2 0 0 0,-1 0 1 0 0,1 0-1 0 0,0 0 0 0 0,1 1 1 0 0,-1 0-1 0 0,10-3 1 0 0,-16 5-1 0 0,0 0 0 0 0,1 0 0 0 0,-1 0 0 0 0,0 0 0 0 0,0 0 0 0 0,0 0 0 0 0,0 0 0 0 0,0 0 1 0 0,0 0-1 0 0,0 0 0 0 0,0 0 0 0 0,0 0 0 0 0,0 0 0 0 0,1 0 0 0 0,-1 0 0 0 0,0 0 0 0 0,0 0 0 0 0,0 0 0 0 0,0 0 0 0 0,0 0 0 0 0,0 0 1 0 0,0 0-1 0 0,0 0 0 0 0,1 0 0 0 0,-1 0 0 0 0,0 0 0 0 0,0 0 0 0 0,0 0 0 0 0,0 0 0 0 0,0 0 0 0 0,0 0 0 0 0,0 0 0 0 0,0 0 0 0 0,0 0 0 0 0,0 0 1 0 0,0 0-1 0 0,1 0 0 0 0,-1 1 0 0 0,0-1 0 0 0,0 0 0 0 0,0 0 0 0 0,0 0 0 0 0,0 0 0 0 0,0 0 0 0 0,0 0 0 0 0,0 0 0 0 0,0 0 0 0 0,0 0 1 0 0,0 0-1 0 0,0 1 0 0 0,0-1 0 0 0,0 0 0 0 0,0 0 0 0 0,0 0 0 0 0,0 0 0 0 0,0 0 0 0 0,0 0 0 0 0,0 0 0 0 0,0 0 0 0 0,0 1 0 0 0,0-1 0 0 0,0 0 1 0 0,0 0-1 0 0,0 0 0 0 0,0 0 0 0 0,0 2 2 0 0,-1 1 2 0 0,0 1-1 0 0,0 0 1 0 0,-1-1 0 0 0,1 1-1 0 0,-1-1 1 0 0,1 0-1 0 0,-1 1 1 0 0,0-1 0 0 0,-1 0-1 0 0,1 0 1 0 0,-4 4-1 0 0,-37 36 28 0 0,31-31-21 0 0,-385 338 348 0 0,263-247-195 0 0,-167 99 1 0 0,-148 47 82 0 0,380-215-217 0 0,25-13-6 0 0,-58 36 0 0 0,102-57-24 0 0,0 0 1 0 0,0 0 0 0 0,0 0-1 0 0,-1 0 1 0 0,1 1 0 0 0,0-1-1 0 0,0 0 1 0 0,0 0 0 0 0,-1 0-1 0 0,1 0 1 0 0,0 0 0 0 0,0 0-1 0 0,0 0 1 0 0,0 0 0 0 0,-1 0-1 0 0,1 0 1 0 0,0 1 0 0 0,0-1-1 0 0,0 0 1 0 0,0 0 0 0 0,0 0-1 0 0,0 0 1 0 0,-1 0 0 0 0,1 1-1 0 0,0-1 1 0 0,0 0 0 0 0,0 0-1 0 0,0 0 1 0 0,0 0 0 0 0,0 1-1 0 0,0-1 1 0 0,0 0 0 0 0,0 0-1 0 0,0 0 1 0 0,0 1 0 0 0,0-1-1 0 0,0 0 1 0 0,0 0 0 0 0,0 0-1 0 0,0 1 1 0 0,0-1 0 0 0,0 0-1 0 0,0 0 1 0 0,0 0 0 0 0,0 0-1 0 0,0 1 1 0 0,0-1 0 0 0,12 1-4 0 0,21-7 2 0 0,48-25-73 0 0,126-68 0 0 0,-147 68 23 0 0,67-38-62 0 0,138-99 0 0 0,100-107 74 0 0,-343 258 39 0 0,-13 11-1 0 0,0-1-1 0 0,0 1 1 0 0,-1-1-1 0 0,0-1 1 0 0,-1 0 0 0 0,0 0-1 0 0,9-12 1 0 0,-16 19 1 0 0,0 1 1 0 0,0 0 0 0 0,1 0-1 0 0,-1-1 1 0 0,0 1 0 0 0,0 0-1 0 0,0 0 1 0 0,0-1 0 0 0,0 1-1 0 0,0 0 1 0 0,0-1 0 0 0,0 1-1 0 0,0 0 1 0 0,0 0 0 0 0,0-1-1 0 0,0 1 1 0 0,0 0 0 0 0,0-1-1 0 0,0 1 1 0 0,0 0 0 0 0,0 0-1 0 0,0-1 1 0 0,0 1 0 0 0,0 0-1 0 0,0-1 1 0 0,0 1 0 0 0,0 0 0 0 0,-1 0-1 0 0,1-1 1 0 0,0 1 0 0 0,0 0-1 0 0,0 0 1 0 0,-1-1 0 0 0,1 1-1 0 0,0 0 1 0 0,0 0 0 0 0,0 0-1 0 0,-1 0 1 0 0,1-1 0 0 0,-17-2-4 0 0,-18 7 5 0 0,26-1-1 0 0,-1 1 1 0 0,1 0 0 0 0,0 0 0 0 0,1 0 0 0 0,-1 1-1 0 0,-8 7 1 0 0,-46 39 5 0 0,51-41-5 0 0,-46 45 9 0 0,2 3 1 0 0,-49 66 0 0 0,47-53 45 0 0,-72 67 0 0 0,107-117-37 0 0,0-2 0 0 0,-1 0 0 0 0,-40 22 1 0 0,51-34-22 0 0,1-1 1 0 0,-1 0 0 0 0,-1 0-1 0 0,1-2 1 0 0,-1 0 0 0 0,0 0 0 0 0,1-1-1 0 0,-2-1 1 0 0,-21 1 0 0 0,36-5 0 0 0,0 0 0 0 0,-1 0 0 0 0,1 0 0 0 0,0 0 1 0 0,0 0-1 0 0,0 0 0 0 0,1 0 0 0 0,-1 0 0 0 0,1-3 1 0 0,4-1 0 0 0,1 1 1 0 0,-1 0-1 0 0,1 0 0 0 0,0 1 1 0 0,0-1-1 0 0,1 1 1 0 0,-1 0-1 0 0,1 1 1 0 0,9-4-1 0 0,-5 2 0 0 0,130-62 1 0 0,1 7 0 0 0,4 6 0 0 0,158-37 0 0 0,-294 89-3 0 0,-3 0-1 0 0,1 0 0 0 0,0 0 0 0 0,0-1 0 0 0,12-5 1 0 0,-19 5-6 0 0,-6 1 6 0 0,-8 2 1 0 0,13 0 0 0 0,-12 1 2 0 0,-1 0 0 0 0,1 1 0 0 0,0 1 0 0 0,0 0 0 0 0,1 0 0 0 0,-1 1 0 0 0,1 1 0 0 0,0 0 0 0 0,-14 8 0 0 0,-15 11 4 0 0,-37 30-1 0 0,74-52-3 0 0,-97 77 7 0 0,-176 183 0 0 0,272-256-8 0 0,10-7 0 0 0,10-5 0 0 0,22-16 0 0 0,-1-2 0 0 0,44-36 0 0 0,-56 40 0 0 0,302-254 65 0 0,-14-19 18 0 0,-247 231-79 0 0,206-215-9 0 0,-221 218 3 0 0,-3-1 0 0 0,80-134 1 0 0,-116 172 8 0 0,-1 0 0 0 0,-1 0 1 0 0,13-38-1 0 0,-18 43-2 0 0,-6 28-19 0 0,0 11 18 0 0,1-17-3 0 0,-1 0 0 0 0,0 0 0 0 0,0 0 0 0 0,0 0 1 0 0,-1 0-1 0 0,0 0 0 0 0,1-1 0 0 0,-2 1 1 0 0,1-1-1 0 0,0 1 0 0 0,-5 4 0 0 0,-39 47-9 0 0,35-43 8 0 0,-133 128-11 0 0,14-16 2 0 0,128-123 5 0 0,1-1 1 0 0,0 1-1 0 0,-1 0 1 0 0,1 0-1 0 0,0-1 1 0 0,0 1-1 0 0,0 0 1 0 0,0 0-1 0 0,0 0 1 0 0,0 0-1 0 0,0 0 0 0 0,1 0 1 0 0,-1 0-1 0 0,0 4 1 0 0,8-5-36 0 0,-2-2 32 0 0,-1 1-1 0 0,0-1 1 0 0,1 0 0 0 0,-1 0 0 0 0,0-1 0 0 0,1 1 0 0 0,-1-1 0 0 0,0 0 0 0 0,0 0-1 0 0,0 0 1 0 0,6-6 0 0 0,42-36-57 0 0,-33 26 50 0 0,89-84-23 0 0,122-145-1 0 0,-231 252-83 0 0,-8 15 95 0 0,-112 132 136 0 0,-66 77-84 0 0,114-143 14 0 0,31-34 3 0 0,-1-3 0 0 0,-78 68 1 0 0,115-116-44 0 0,9-9 0 0 0,7-12 0 0 0,44-45 0 0 0,72-70 0 0 0,-51 58 0 0 0,229-263 4 0 0,-111 100 0 0 0,-190 236-5 0 0,0 0 0 0 0,0-1 0 0 0,0 1 0 0 0,-1 0 0 0 0,1-1 1 0 0,-1 0-1 0 0,0 1 0 0 0,1-7 0 0 0,-3 10 1 0 0,0 1 0 0 0,0 0 0 0 0,0 0 0 0 0,0 0 0 0 0,0 0 0 0 0,0 0 0 0 0,0-1 0 0 0,0 1 0 0 0,0 0 0 0 0,-1 0 0 0 0,1 0 0 0 0,0 0 0 0 0,0 0 0 0 0,0-1 0 0 0,0 1 0 0 0,0 0 0 0 0,0 0 0 0 0,0 0 0 0 0,-1 0 0 0 0,1 0 0 0 0,0 0 0 0 0,0 0 0 0 0,0 0 0 0 0,0-1 0 0 0,0 1 0 0 0,-1 0 0 0 0,1 0 0 0 0,0 0 0 0 0,0 0 0 0 0,0 0 0 0 0,0 0 0 0 0,-1 0 0 0 0,1 0 0 0 0,0 0 0 0 0,0 0 0 0 0,0 0 0 0 0,0 0 0 0 0,0 0 0 0 0,-1 0 0 0 0,1 0 0 0 0,0 0 0 0 0,0 1 0 0 0,0-1 0 0 0,0 0 0 0 0,-1 0 0 0 0,1 0 0 0 0,0 0 0 0 0,0 0 0 0 0,0 0 0 0 0,0 0 0 0 0,0 0 0 0 0,0 0 0 0 0,-1 1 0 0 0,1-1 0 0 0,0 0 0 0 0,0 0 0 0 0,0 0 0 0 0,0 0 0 0 0,0 1 0 0 0,0-1 0 0 0,-8 6 0 0 0,1 1 0 0 0,0 0 0 0 0,0 1 0 0 0,1 0 0 0 0,0 0 0 0 0,1 0 0 0 0,-7 12 0 0 0,-1 2 3 0 0,-61 94 3 0 0,15-20-6 0 0,-84 101-1 0 0,100-147 17 0 0,-2-2 1 0 0,-2-2-1 0 0,-2-2 0 0 0,-1-3 0 0 0,-3-1 0 0 0,-1-3 1 0 0,-2-3-1 0 0,-1-1 0 0 0,-71 27 0 0 0,-162 60-14 0 0,111-42 9 0 0,-60 24 6 0 0,130-59-13 0 0,-75 26-4 0 0,179-68 0 0 0,-30 7-1 0 0,35-28-4 0 0,5 11-6 0 0,0 0 1 0 0,1 0 0 0 0,0 1-1 0 0,0 0 1 0 0,1 0 0 0 0,10-10-1 0 0,-1 0-3 0 0,37-42-26 0 0,80-121 0 0 0,-129 174 39 0 0,0 0-1 0 0,-1-1 1 0 0,1 1 0 0 0,-2-1 0 0 0,1 0-1 0 0,-1 0 1 0 0,0 1 0 0 0,0-2-1 0 0,-1 1 1 0 0,0-10 0 0 0,-2 17-1 0 0,1 0-1 0 0,-1 1 1 0 0,1-1 0 0 0,-1 1 0 0 0,0-1-1 0 0,1 1 1 0 0,-1-1 0 0 0,0 1 0 0 0,1 0-1 0 0,-1-1 1 0 0,0 1 0 0 0,0 0 0 0 0,0-1-1 0 0,1 1 1 0 0,-1 0 0 0 0,0 0 0 0 0,0 0-1 0 0,0 0 1 0 0,1 0 0 0 0,-1 0 0 0 0,0 0-1 0 0,0 0 1 0 0,0 0 0 0 0,1 0 0 0 0,-1 0-1 0 0,-1 1 1 0 0,-26 4-14 0 0,19 0 16 0 0,1 0 0 0 0,0 0 0 0 0,0 1 0 0 0,0 0 0 0 0,0 0 0 0 0,-6 9 0 0 0,-41 48 18 0 0,37-41-1 0 0,-39 50 10 0 0,3 3 0 0 0,-45 82 0 0 0,120-197-32 0 0,-3 0 1 0 0,-1-1 0 0 0,-2-1 0 0 0,-2-1 0 0 0,-2 0-1 0 0,-2 0 1 0 0,-1-1 0 0 0,2-78 0 0 0,-9 107 2 0 0,-1 2-2 0 0,0 0 1 0 0,-1 1-1 0 0,0-1 1 0 0,-4-19-1 0 0,4 29 5 0 0,0 0 0 0 0,0 0 0 0 0,0 0 0 0 0,0 0 0 0 0,-1 0 0 0 0,1 1 0 0 0,-1-1 0 0 0,1 1 0 0 0,-1-1 0 0 0,0 1 0 0 0,0-1 0 0 0,0 1 0 0 0,-1 0 0 0 0,1 0 0 0 0,0 0 0 0 0,-1 0 0 0 0,1 0 0 0 0,-1 1 0 0 0,0-1 0 0 0,1 1 0 0 0,-1 0 0 0 0,0 0 0 0 0,0 0 0 0 0,-4-1 0 0 0,5 1 4 0 0,0 1 1 0 0,0-1-1 0 0,0 1 1 0 0,-1 0-1 0 0,1 0 1 0 0,0 0-1 0 0,0 0 1 0 0,0 0-1 0 0,0 0 1 0 0,0 1-1 0 0,-1-1 1 0 0,1 1-1 0 0,0 0 0 0 0,0-1 1 0 0,0 1-1 0 0,0 0 1 0 0,0 0-1 0 0,1 0 1 0 0,-5 3-1 0 0,2 0-1 0 0,0 0-1 0 0,0 1 1 0 0,0 0 0 0 0,0 0-1 0 0,-4 7 1 0 0,-6 10-6 0 0,-30 36 2 0 0,-158 190 0 0 0,189-234 2 0 0,1 0 0 0 0,1 1 0 0 0,0 1 0 0 0,1 0 0 0 0,1 0 0 0 0,0 1 0 0 0,-9 25 0 0 0,-70 202 84 0 0,83-227-68 0 0,4-15-16 0 0,-10 28 20 0 0,2 0-1 0 0,-8 46 1 0 0,45-519-9 0 0,-29 441-13 0 0,0 3 0 0 0,0 0 0 0 0,1 0 0 0 0,-1 0 0 0 0,0 0 0 0 0,0 0 0 0 0,0 0 0 0 0,1 0 0 0 0,-1 0 0 0 0,1 0 0 0 0,-1 0 0 0 0,0 0 0 0 0,1 0 0 0 0,0 1 0 0 0,-1-1 0 0 0,1 0 0 0 0,0 2 0 0 0,-2 1 0 0 0,-12 25 6 0 0,-4 7 31 0 0,-21 60 0 0 0,34-76-12 0 0,0 1 0 0 0,2-1-1 0 0,-3 38 1 0 0,7 65 31 0 0,1-47 21 0 0,-4-50-54 0 0,-1 0-1 0 0,-2 0 1 0 0,0 0 0 0 0,-14 38 0 0 0,8-29 4 0 0,-9 53 0 0 0,10-8 71 0 0,-1 101 0 0 0,10-142-64 0 0,2 0 0 0 0,2 0 0 0 0,11 57 0 0 0,-9-76-17 0 0,9 39 99 0 0,36 99-1 0 0,-23-96-94 0 0,-3 1 0 0 0,-3 1 0 0 0,16 84 0 0 0,-7-7-448 0 0,-2-9-2119 0 0,-22-98-653 0 0,1 67 0 0 0,-7-61 273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22.744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168 0 10869 0 0,'-46'67'4592'0'0,"30"-18"-1371"0"0,-3 6-749 0 0,6 5-464 0 0,-2 5-352 0 0,0 3-272 0 0,3 1-231 0 0,-1 3-205 0 0,6-2-1028 0 0,5 5-180 0 0,2 2-589 0 0,-3 1-343 0 0,3 2-232 0 0,-1 0-304 0 0,-3-2-388 0 0,3-2-504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35.542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585 6166 6929 0 0,'-7'-10'1221'0'0,"1"0"1"0"0,1 0-1 0 0,0 0 1 0 0,0-1-1 0 0,1 0 1 0 0,0 0-1 0 0,1 0 1 0 0,-4-19-1 0 0,-1-86 4776 0 0,8-60-3870 0 0,1 81-1495 0 0,-1 12-110 0 0,0 82-517 0 0,0 1 1 0 0,0 0 0 0 0,0 0-1 0 0,0 0 1 0 0,0-1 0 0 0,1 1-1 0 0,-1 0 1 0 0,0 0 0 0 0,0 0-1 0 0,0-1 1 0 0,1 1-1 0 0,-1 0 1 0 0,0 0 0 0 0,0 0-1 0 0,1 0 1 0 0,-1 0 0 0 0,0 0-1 0 0,0 0 1 0 0,1-1 0 0 0,-1 1-1 0 0,0 0 1 0 0,0 0-1 0 0,1 0 1 0 0,-1 0 0 0 0,0 0-1 0 0,0 0 1 0 0,1 0 0 0 0,-1 0-1 0 0,0 0 1 0 0,0 0-1 0 0,1 1 1 0 0,-1-1 0 0 0,0 0-1 0 0,0 0 1 0 0,1 0 0 0 0,-1 0-1 0 0,0 0 1 0 0,0 0 0 0 0,1 0-1 0 0,-1 1 1 0 0,0-1-1 0 0,0 0 1 0 0,0 0 0 0 0,1 0-1 0 0,-1 1 1 0 0,0-1 0 0 0,0 0-1 0 0,0 0 1 0 0,0 0 0 0 0,0 1-1 0 0,1-1 1 0 0,-1 0-1 0 0,0 0 1 0 0,0 1 0 0 0,0-1-1 0 0,0 0 1 0 0,0 0 0 0 0,0 1-1 0 0,0-1 1 0 0,0 0 0 0 0,0 1-1 0 0,11 36 101 0 0,-2 0-1 0 0,8 76 1 0 0,-9-51-73 0 0,-7-57-31 0 0,5 39 10 0 0,2-1-1 0 0,20 65 0 0 0,-28-108-10 0 0,0 0-1 0 0,0 0 1 0 0,0 0 0 0 0,0 0-1 0 0,0 0 1 0 0,0 0-1 0 0,0 0 1 0 0,0-1 0 0 0,0 1-1 0 0,0 0 1 0 0,0 0-1 0 0,0 0 1 0 0,0 0 0 0 0,0 0-1 0 0,0 0 1 0 0,0 0-1 0 0,0 0 1 0 0,0 0 0 0 0,0 0-1 0 0,0 0 1 0 0,0 0-1 0 0,1-1 1 0 0,-1 1 0 0 0,0 0-1 0 0,0 0 1 0 0,0 0-1 0 0,0 0 1 0 0,0 0 0 0 0,0 0-1 0 0,0 0 1 0 0,0 0-1 0 0,0 0 1 0 0,0 0 0 0 0,0 0-1 0 0,0 0 1 0 0,0 0-1 0 0,1 0 1 0 0,-1 0 0 0 0,0 0-1 0 0,0 0 1 0 0,0 0-1 0 0,0 0 1 0 0,0 0 0 0 0,0 0-1 0 0,0 0 1 0 0,0 0 0 0 0,0 0-1 0 0,0 0 1 0 0,0 0-1 0 0,1 0 1 0 0,-1 0 0 0 0,0 0-1 0 0,2-16 23 0 0,-2-23 10 0 0,-11-14 1 0 0,-2 0 0 0 0,-28-73 0 0 0,25 80-37 0 0,-3-11-2 0 0,-129-337 10 0 0,144 386-4 0 0,-7-17-6 0 0,7 20 3 0 0,3 14 5 0 0,4 5-3 0 0,0-1 1 0 0,1 1 0 0 0,1-1 0 0 0,0 0 0 0 0,8 13 0 0 0,-2-2 1 0 0,37 92-6 0 0,48 102-7 0 0,-84-194 15 0 0,-7-13 4 0 0,0 0 0 0 0,1-1 0 0 0,9 14 0 0 0,-22-57 129 0 0,-152-360-130 0 0,159 392-7 0 0,-8-18 11 0 0,0 1 0 0 0,-1-1 0 0 0,-1 1 1 0 0,-24-32-1 0 0,15 34 40 0 0,17 14-43 0 0,-1 0-1 0 0,0 0 1 0 0,1 0 0 0 0,-1-1-1 0 0,1 1 1 0 0,0-1-1 0 0,0 1 1 0 0,-2-4 0 0 0,-47-88-13 0 0,-16-25-2 0 0,54 98 8 0 0,2 0-1 0 0,0 0 1 0 0,-15-44-1 0 0,-12-71 53 0 0,23 76-16 0 0,1-7-48 0 0,3 0 0 0 0,-3-84 0 0 0,12 117-4 0 0,-17-174-33 0 0,-10-237 72 0 0,31 342-33 0 0,18-111 1 0 0,-10 161 0 0 0,-5 210 9 0 0,7 1 1 0 0,7-2-1 0 0,41 164 0 0 0,3-87-11 0 0,2 13 0 0 0,-9 37 23 0 0,-43-189-6 0 0,2 99 1 0 0,-15-176-7 0 0,11 161 1 0 0,-7-152 0 0 0,1-1 0 0 0,1 0 1 0 0,0 0-1 0 0,2-1 1 0 0,12 24-1 0 0,37 57 101 0 0,-43-80-75 0 0,-11-20-24 0 0,-1 0 0 0 0,1 0 0 0 0,-1 0 0 0 0,0 0 0 0 0,2 11 0 0 0,-4-15-4 0 0,0-1 0 0 0,0 0-1 0 0,0 0 1 0 0,0 1 0 0 0,-1-1 0 0 0,1 0 0 0 0,0 0 0 0 0,0 1 0 0 0,0-1 0 0 0,-1 0 0 0 0,1 0 0 0 0,0 1 0 0 0,0-1 0 0 0,0 0 0 0 0,-1 0 0 0 0,1 0 0 0 0,0 0 0 0 0,0 1 0 0 0,-1-1 0 0 0,1 0-1 0 0,0 0 1 0 0,-1 0 0 0 0,1 0 0 0 0,0 0 0 0 0,0 0 0 0 0,-1 0 0 0 0,1 0 0 0 0,0 0 0 0 0,-1 0 0 0 0,1 0 0 0 0,0 0 0 0 0,0 0 0 0 0,-1 0 0 0 0,1 0 0 0 0,0 0 0 0 0,-1 0 0 0 0,1 0 0 0 0,0 0-1 0 0,0 0 1 0 0,-1 0 0 0 0,1-1 0 0 0,0 1 0 0 0,0 0 0 0 0,-1 0 0 0 0,1 0 0 0 0,0-1 0 0 0,-1 1 0 0 0,-11-6-2 0 0,2-3 1 0 0,0 0-1 0 0,0 0 1 0 0,1-1-1 0 0,0 0 1 0 0,0 0 0 0 0,1-1-1 0 0,-10-19 1 0 0,-39-88 1 0 0,52 106 0 0 0,-17-43 0 0 0,2-2 0 0 0,3 0 0 0 0,-9-59 0 0 0,-17-181-2 0 0,32 212-1 0 0,-16-85-10 0 0,11 81 12 0 0,-5-112 0 0 0,21 181 3 0 0,-5-87 4 0 0,6 0 0 0 0,14-113 0 0 0,1 79-14 0 0,-2-184 0 0 0,-13 314 8 0 0,0 0-1 0 0,1 0 1 0 0,0 1-1 0 0,0-1 0 0 0,1 0 1 0 0,1 1-1 0 0,0 0 1 0 0,0 0-1 0 0,1 0 1 0 0,0 1-1 0 0,12-16 0 0 0,7-7 1 0 0,51-51-1 0 0,-70 77 1 0 0,393-442 65 0 0,-318 354-56 0 0,-55 66-6 0 0,263-303-1 0 0,18 19-37 0 0,-167 189 19 0 0,28-27 22 0 0,-123 106 7 0 0,63-79 0 0 0,532-651-25 0 0,-581 714 2 0 0,-29 31 3 0 0,0-2-1 0 0,-2-1 1 0 0,24-36-1 0 0,-50 66 8 0 0,0 1 0 0 0,-1 0 0 0 0,1 0 0 0 0,0 0 0 0 0,-1 0 0 0 0,1 0 0 0 0,-1 0 0 0 0,1 0 0 0 0,-1 0 0 0 0,1 0 0 0 0,-1 0 0 0 0,0 0 0 0 0,1 0 0 0 0,-1 0 0 0 0,0 0 0 0 0,0 0 0 0 0,0 0 0 0 0,0 0 0 0 0,0 0 0 0 0,0 0 0 0 0,0-1 0 0 0,0 1 0 0 0,-1-1 0 0 0,1 2 0 0 0,-1-1 0 0 0,0 1 0 0 0,1 0 0 0 0,-1-1 0 0 0,0 1 0 0 0,1 0 0 0 0,-1 0 0 0 0,0-1 0 0 0,1 1 0 0 0,-1 0 0 0 0,0 0 0 0 0,0 0 0 0 0,1 0 0 0 0,-1 0 0 0 0,0 0 0 0 0,1 0 0 0 0,-1 0 0 0 0,0 1 0 0 0,0-1 0 0 0,1 0 0 0 0,-1 0 0 0 0,0 0 0 0 0,1 1 0 0 0,-1-1 0 0 0,1 0 0 0 0,-2 1 0 0 0,-15 10 0 0 0,-13 18 0 0 0,1 2 0 0 0,2 1 0 0 0,-25 38 0 0 0,28-39 0 0 0,12-14 4 0 0,-115 162-33 0 0,105-145 8 0 0,2 1 1 0 0,2 1-1 0 0,-20 53 0 0 0,36-79 19 0 0,0 0 1 0 0,0 0 0 0 0,1 0 0 0 0,0 0-1 0 0,1 17 1 0 0,0-20 4 0 0,1-6-3 0 0,1 0 0 0 0,0-1 1 0 0,-1 1-1 0 0,1-1 0 0 0,0 1 0 0 0,-1-1 1 0 0,1 0-1 0 0,0 0 0 0 0,0 0 0 0 0,-1 0 0 0 0,1 0 1 0 0,0 0-1 0 0,2-1 0 0 0,0 1 1 0 0,0 0-1 0 0,1-1 0 0 0,-1 0 0 0 0,1 0 0 0 0,-1 0 0 0 0,1 0 0 0 0,-1-1 0 0 0,0 0 0 0 0,0 0 0 0 0,0 0 0 0 0,0 0 0 0 0,0-1 0 0 0,5-4 0 0 0,8-7-2 0 0,21-23 0 0 0,-19 18-1 0 0,52-56-15 0 0,89-123 1 0 0,-86 102 4 0 0,-73 94 12 0 0,3-2 1 0 0,0 0-1 0 0,-1 0 1 0 0,0 0 0 0 0,0-1-1 0 0,0 1 1 0 0,-1-1-1 0 0,0 0 1 0 0,1 1-1 0 0,-2-1 1 0 0,1 0-1 0 0,1-9 1 0 0,-22 15 26 0 0,13 1-23 0 0,-1 0 0 0 0,0 0 0 0 0,1 1 0 0 0,-1-1 0 0 0,1 2-1 0 0,0-1 1 0 0,-6 5 0 0 0,-42 34-8 0 0,38-29 7 0 0,-97 83-4 0 0,-88 67-17 0 0,198-160 20 0 0,0-1 1 0 0,0 0-1 0 0,0 0 1 0 0,-1 0-1 0 0,1 0 1 0 0,0-1-1 0 0,-1 0 0 0 0,1 1 1 0 0,-1-1-1 0 0,0 0 1 0 0,1-1-1 0 0,-1 1 1 0 0,-5 0-1 0 0,8-2-1 0 0,1-1 1 0 0,-1 1-1 0 0,0 0 0 0 0,1 0 0 0 0,0-1 1 0 0,-1 1-1 0 0,1 0 0 0 0,0-1 1 0 0,0 1-1 0 0,0 0 0 0 0,-1-1 1 0 0,1 1-1 0 0,1-1 0 0 0,-1 1 0 0 0,0-3 1 0 0,1 0-1 0 0,1-22-2 0 0,1 1 1 0 0,1-1 0 0 0,1 1-1 0 0,2 0 1 0 0,15-39 0 0 0,-13 39-1 0 0,-1 1 1 0 0,0-1 0 0 0,-2 0-1 0 0,-1-1 1 0 0,2-43 0 0 0,-6 55-3 0 0,-1 10 0 0 0,0 0 0 0 0,0 1 0 0 0,0-1 0 0 0,0 0-1 0 0,0 0 1 0 0,-1 0 0 0 0,-1-5 0 0 0,1 8 3 0 0,0-1-1 0 0,0 1 1 0 0,1 0 0 0 0,-1 0 0 0 0,0 0 0 0 0,0 0-1 0 0,0 0 1 0 0,0 0 0 0 0,0 0 0 0 0,0 0-1 0 0,-1 1 1 0 0,1-1 0 0 0,0 0 0 0 0,0 1-1 0 0,0-1 1 0 0,-1 0 0 0 0,1 1 0 0 0,0 0 0 0 0,-1-1-1 0 0,1 1 1 0 0,-1 0 0 0 0,1 0 0 0 0,0-1-1 0 0,-1 1 1 0 0,-1 1 0 0 0,-11-3-18 0 0,0 2 0 0 0,0 0 0 0 0,-18 3 0 0 0,25-2 18 0 0,1 1-1 0 0,-1-1 1 0 0,1 1 0 0 0,-1 1 0 0 0,1-1 0 0 0,0 1 0 0 0,0 0 0 0 0,0 0 0 0 0,-5 5 0 0 0,10-7 1 0 0,0 0 0 0 0,0-1 0 0 0,0 1 0 0 0,0 0 0 0 0,0-1 0 0 0,0 1 0 0 0,0-1 0 0 0,0 1 0 0 0,0-1 0 0 0,0 0 0 0 0,-1 1 0 0 0,1-1 0 0 0,0 0 0 0 0,0 0 0 0 0,0 0 0 0 0,0 0 0 0 0,-1 0 0 0 0,1 0 0 0 0,0 0 0 0 0,0 0 0 0 0,-2-1 0 0 0,0 0 0 0 0,1 0 0 0 0,0 0 0 0 0,0-1 0 0 0,0 1 0 0 0,0-1 0 0 0,0 0 0 0 0,0 0 0 0 0,-2-2 0 0 0,-13-11 0 0 0,15 13 0 0 0,-1 0 0 0 0,1 0 0 0 0,-1 0 0 0 0,1 0 0 0 0,0-1 0 0 0,0 1 0 0 0,-1-1 0 0 0,2 1 0 0 0,-1-1 0 0 0,0 0 0 0 0,1 1 0 0 0,-1-1 0 0 0,1 0 0 0 0,0 0 0 0 0,0 0 0 0 0,0 0 0 0 0,0 0 0 0 0,0-5 0 0 0,0-1 0 0 0,1 6 0 0 0,0-1 0 0 0,0 1 0 0 0,0 0 0 0 0,0-1 0 0 0,0 1 0 0 0,1 0 0 0 0,-1-1 0 0 0,1 1 0 0 0,0 0 0 0 0,0 0 0 0 0,0 0 0 0 0,1 0 0 0 0,-1 0 0 0 0,3-5 0 0 0,35-35 1 0 0,2 1 1 0 0,2 2-1 0 0,1 2 1 0 0,80-52 0 0 0,-108 78-5 0 0,-9 7 3 0 0,0 0-1 0 0,0 0 0 0 0,0 1 1 0 0,0-1-1 0 0,1 2 0 0 0,0-1 0 0 0,-1 1 1 0 0,10-2-1 0 0,-12 4-2 0 0,-5 3 2 0 0,1 0 1 0 0,-1 0 0 0 0,-1-1-1 0 0,1 1 1 0 0,0 0 0 0 0,0-1-1 0 0,-1 1 1 0 0,1 0 0 0 0,-1-1-1 0 0,1 1 1 0 0,-2 3 0 0 0,-9 10 0 0 0,1-1 0 0 0,-2 0 0 0 0,0 0 0 0 0,-1-1 0 0 0,-19 15 0 0 0,1 1 0 0 0,-2 3 1 0 0,-1-2 1 0 0,-1-2-1 0 0,-2-1 0 0 0,0-1 0 0 0,-60 29 1 0 0,92-53-2 0 0,0 0 0 0 0,0 0 0 0 0,0-1 0 0 0,0 1 0 0 0,0-1 0 0 0,0 0 0 0 0,-10 0 0 0 0,15-2 0 0 0,-1 0 0 0 0,1 1 0 0 0,0-1 0 0 0,-1 0 0 0 0,1 0 0 0 0,0 1 0 0 0,-1-1 0 0 0,1 0 0 0 0,0 0 0 0 0,0 0 0 0 0,0 1 0 0 0,0-1 0 0 0,0 0 0 0 0,0 0 0 0 0,0 0 0 0 0,0 0 0 0 0,1-1 0 0 0,-1 1 0 0 0,0-4 0 0 0,1 0 0 0 0,0 0 0 0 0,0 0 0 0 0,0 0 0 0 0,0 0 0 0 0,1 1 0 0 0,0-1 0 0 0,0 0 0 0 0,4-5 0 0 0,29-42 3 0 0,-22 34-2 0 0,15-22 3 0 0,3 1 0 0 0,40-41 0 0 0,-58 66-5 0 0,2 1 0 0 0,-1 1 0 0 0,2 0 0 0 0,-1 1 0 0 0,2 1 0 0 0,-1 0 0 0 0,2 1 1 0 0,28-10-1 0 0,-27 14 6 0 0,1 1 1 0 0,0 1 0 0 0,-1 1 0 0 0,1 1 0 0 0,27 2 0 0 0,-18-1 30 0 0,-28 0-35 0 0,0 0 1 0 0,0 0 0 0 0,0 1-1 0 0,1-1 1 0 0,-1 0-1 0 0,0 0 1 0 0,0 1-1 0 0,0-1 1 0 0,0 0 0 0 0,0 1-1 0 0,0-1 1 0 0,0 1-1 0 0,1 0 1 0 0,-2-1-1 0 0,1 1 1 0 0,0 0-1 0 0,0-1 1 0 0,0 1 0 0 0,0 0-1 0 0,0 0 1 0 0,-1 0-1 0 0,1 0 1 0 0,0 0-1 0 0,-1 0 1 0 0,1 0-1 0 0,0 0 1 0 0,-1 0 0 0 0,0 0-1 0 0,1 0 1 0 0,-1 0-1 0 0,0 1 1 0 0,1-1-1 0 0,-1 0 1 0 0,0 0-1 0 0,0 0 1 0 0,0 1 0 0 0,0-1-1 0 0,0 1 1 0 0,0 2-2 0 0,0-1 0 0 0,-1 0 0 0 0,1 0 1 0 0,-1 0-1 0 0,0 0 0 0 0,1 0 1 0 0,-2 0-1 0 0,1 0 0 0 0,0 0 0 0 0,0 0 1 0 0,-1 0-1 0 0,1-1 0 0 0,-5 6 1 0 0,-11 8 0 0 0,-1 0 1 0 0,0-1 0 0 0,-29 18 0 0 0,-65 32 10 0 0,98-58-11 0 0,0 0 1 0 0,0-1-1 0 0,-1 0 1 0 0,0-1-1 0 0,0-1 1 0 0,0-1-1 0 0,0 0 1 0 0,-1-1-1 0 0,1 0 0 0 0,-21-2 1 0 0,35 0-2 0 0,0 0 0 0 0,0-1 1 0 0,0 1-1 0 0,1 0 0 0 0,-1-1 0 0 0,0 1 0 0 0,0-1 1 0 0,0 0-1 0 0,1 1 0 0 0,-1-1 0 0 0,0 0 1 0 0,0 1-1 0 0,1-1 0 0 0,-1 0 0 0 0,1 0 0 0 0,-1 1 1 0 0,1-1-1 0 0,-1 0 0 0 0,1 0 0 0 0,-1 0 0 0 0,1 0 1 0 0,0 0-1 0 0,-1 0 0 0 0,1 0 0 0 0,0 0 1 0 0,0 0-1 0 0,0 0 0 0 0,0 0 0 0 0,0 0 0 0 0,0 0 1 0 0,0-1-1 0 0,0-1 0 0 0,0 0 1 0 0,0 1-1 0 0,0-1 1 0 0,0 0-1 0 0,0 0 1 0 0,1 0-1 0 0,-1 0 1 0 0,1 0 0 0 0,0 1-1 0 0,2-6 1 0 0,2 2-2 0 0,0 0 1 0 0,0 1 0 0 0,1-1 0 0 0,-1 1 0 0 0,1 0 0 0 0,1 0 0 0 0,-1 1 0 0 0,12-7-1 0 0,5-1 0 0 0,31-11 0 0 0,-25 13-2 0 0,0 1 0 0 0,0 2-1 0 0,1 1 1 0 0,45-3 0 0 0,121 4-11 0 0,-143 5 12 0 0,-32 0 3 0 0,1 2 0 0 0,-1 0-1 0 0,1 1 1 0 0,-1 1 0 0 0,0 1-1 0 0,0 1 1 0 0,-1 1 0 0 0,0 0-1 0 0,0 2 1 0 0,-1 0 0 0 0,0 1-1 0 0,0 1 1 0 0,-1 1 0 0 0,0 1-1 0 0,21 20 1 0 0,-35-29 2 0 0,0 0 1 0 0,0 1-1 0 0,0 0 0 0 0,-1 0 1 0 0,1 0-1 0 0,-1 0 0 0 0,0 0 1 0 0,-1 1-1 0 0,1-1 0 0 0,-1 1 1 0 0,0 0-1 0 0,-1 0 0 0 0,1 0 1 0 0,-1 0-1 0 0,0 0 0 0 0,0 9 1 0 0,-2-13-2 0 0,1-1 1 0 0,-1 1 0 0 0,0 0-1 0 0,1-1 1 0 0,-1 0 0 0 0,0 1 0 0 0,0-1-1 0 0,0 0 1 0 0,0 1 0 0 0,0-1-1 0 0,0 0 1 0 0,-1 0 0 0 0,1 0-1 0 0,0 0 1 0 0,0 0 0 0 0,-1 0 0 0 0,1 0-1 0 0,-1 0 1 0 0,1 0 0 0 0,-1-1-1 0 0,1 1 1 0 0,-1-1 0 0 0,1 1-1 0 0,-1-1 1 0 0,0 0 0 0 0,-2 1 0 0 0,-47 6 37 0 0,38-6-38 0 0,-10 1 0 0 0,0-2-1 0 0,-46-4 1 0 0,63 3-3 0 0,1-1 0 0 0,-1 0 1 0 0,0 0-1 0 0,1-1 0 0 0,0 0 0 0 0,-1 0 1 0 0,1 0-1 0 0,0 0 0 0 0,1-1 1 0 0,-1 0-1 0 0,1 0 0 0 0,-6-6 0 0 0,6 6 1 0 0,0 0-1 0 0,1-1 0 0 0,0 1 1 0 0,0 0-1 0 0,0-1 0 0 0,1 0 1 0 0,0 1-1 0 0,-1-1 0 0 0,2 0 1 0 0,-1 0-1 0 0,1-1 0 0 0,-1 1 1 0 0,1 0-1 0 0,0-6 0 0 0,1 8 1 0 0,-1 1 0 0 0,1 0 0 0 0,0 0 0 0 0,0 0 0 0 0,0-1 0 0 0,0 1 0 0 0,1 0 0 0 0,-1 0 0 0 0,0 0 0 0 0,1 0 0 0 0,0-1 0 0 0,-1 1 0 0 0,1 0 0 0 0,0 0 0 0 0,0 0 0 0 0,0 0 0 0 0,1 1 0 0 0,-1-1 0 0 0,0 0 0 0 0,1 0 0 0 0,-1 1 0 0 0,1-1 0 0 0,-1 1 0 0 0,1-1 0 0 0,0 1 0 0 0,0 0 0 0 0,-1-1 0 0 0,1 1 0 0 0,0 0 0 0 0,0 0 0 0 0,0 0 0 0 0,0 1 0 0 0,1-1 0 0 0,3 0 0 0 0,13-4 1 0 0,0 1 0 0 0,0 1 1 0 0,1 1-1 0 0,-1 1 0 0 0,1 0 1 0 0,36 5-1 0 0,-38-1 1 0 0,0 1 1 0 0,1 1-1 0 0,-2 0 0 0 0,1 2 0 0 0,-1 0 1 0 0,0 1-1 0 0,24 14 0 0 0,14 7 2 0 0,-28-15-3 0 0,0 0 0 0 0,-1 3 0 0 0,0 0 0 0 0,30 27 1 0 0,-10 0-7 0 0,44 50 1 0 0,8 6-17 0 0,-98-100 21 0 0,0 0 0 0 0,1 0 0 0 0,-1 0 0 0 0,0 0-1 0 0,0 0 1 0 0,0 1 0 0 0,0-1 0 0 0,0 0 0 0 0,0 0 0 0 0,0 0 0 0 0,0 0 0 0 0,0 0-1 0 0,0 0 1 0 0,0 0 0 0 0,0 0 0 0 0,0 0 0 0 0,1 0 0 0 0,-1 1 0 0 0,0-1 0 0 0,0 0 0 0 0,0 0-1 0 0,0 0 1 0 0,0 0 0 0 0,0 0 0 0 0,0 0 0 0 0,0 0 0 0 0,0 0 0 0 0,0 1 0 0 0,0-1 0 0 0,0 0-1 0 0,0 0 1 0 0,0 0 0 0 0,0 0 0 0 0,-1 0 0 0 0,1 0 0 0 0,0 0 0 0 0,0 0 0 0 0,0 1 0 0 0,0-1-1 0 0,0 0 1 0 0,0 0 0 0 0,0 0 0 0 0,0 0 0 0 0,0 0 0 0 0,0 0 0 0 0,0 0 0 0 0,0 0 0 0 0,0 0-1 0 0,0 0 1 0 0,-1 0 0 0 0,1 0 0 0 0,0 0 0 0 0,0 1 0 0 0,0-1 0 0 0,0 0 0 0 0,0 0 0 0 0,0 0-1 0 0,0 0 1 0 0,0 0 0 0 0,-1 0 0 0 0,-10 0-1 0 0,-13-2 2 0 0,-8-6-1 0 0,-31-13 1 0 0,52 17 1 0 0,1 0-1 0 0,-1-2 1 0 0,1 1-1 0 0,0-1 1 0 0,1 0-1 0 0,-14-13 1 0 0,14 11 0 0 0,0 0 1 0 0,-1 0-1 0 0,-12-7 0 0 0,17 13 0 0 0,1-1-1 0 0,-1 1 0 0 0,0 0 0 0 0,1 1 1 0 0,-1-1-1 0 0,0 1 0 0 0,0 0 0 0 0,0 0 0 0 0,0 0 1 0 0,-7 1-1 0 0,-48 1-7 0 0,-106 16 0 0 0,147-14 4 0 0,1 0 0 0 0,-1 2 0 0 0,1 0-1 0 0,-20 9 1 0 0,31-11 7 0 0,1 0-1 0 0,0 1 1 0 0,0-1-1 0 0,0 1 1 0 0,0 0-1 0 0,1 1 1 0 0,0-1-1 0 0,-1 1 1 0 0,2 0-1 0 0,-1 1 1 0 0,1-1-1 0 0,-1 1 1 0 0,2-1-1 0 0,-6 11 1 0 0,-27 51 42 0 0,24-46-45 0 0,0 1 0 0 0,-14 39 0 0 0,24-55-16 0 0,1-1 0 0 0,0 1 0 0 0,1-1 0 0 0,-1 11 1 0 0,24-16-43 0 0,-18 0 53 0 0,1-1 0 0 0,-1 0-1 0 0,1 0 1 0 0,-1 0-1 0 0,0-1 1 0 0,1 0 0 0 0,-1 0-1 0 0,0 0 1 0 0,7-4 0 0 0,45-32 5 0 0,-23 13 0 0 0,140-91 10 0 0,-159 107-12 0 0,-5 3 2 0 0,1 0 1 0 0,-1-1 0 0 0,-1 0-1 0 0,13-12 1 0 0,-15 12 1 0 0,-11 10 2 0 0,-11 7 0 0 0,-25 10-14 0 0,-84 29 0 0 0,-18 8-5 0 0,102-37 8 0 0,-133 72-13 0 0,163-83 16 0 0,10-9 2 0 0,0 0 0 0 0,0 0 0 0 0,0 0 0 0 0,0 1-1 0 0,0-1 1 0 0,0 0 0 0 0,0 0 0 0 0,0 0 0 0 0,0 0 0 0 0,0 0 0 0 0,0 0-1 0 0,0 0 1 0 0,0 1 0 0 0,0-1 0 0 0,0 0 0 0 0,0 0 0 0 0,0 0 0 0 0,0 0-1 0 0,0 0 1 0 0,0 0 0 0 0,1 0 0 0 0,-1 0 0 0 0,0 1 0 0 0,0-1 0 0 0,0 0-1 0 0,0 0 1 0 0,0 0 0 0 0,0 0 0 0 0,0 0 0 0 0,0 0 0 0 0,1 0 0 0 0,-1 0 0 0 0,0 0-1 0 0,0 0 1 0 0,0 0 0 0 0,0 0 0 0 0,0 0 0 0 0,0 0 0 0 0,1 0 0 0 0,-1 0-1 0 0,0 0 1 0 0,0 0 0 0 0,0 0 0 0 0,0 0 0 0 0,0 0 0 0 0,1 0 0 0 0,23-4-4 0 0,26-18 6 0 0,-1-1 1 0 0,61-41 0 0 0,-34 20 5 0 0,-20 12-5 0 0,1 2 0 0 0,1 3 1 0 0,77-25-1 0 0,-104 45 2 0 0,0 2 0 0 0,0 0 0 0 0,1 2-1 0 0,0 2 1 0 0,-1 0 0 0 0,39 6 0 0 0,-55-3-7 0 0,0 1 1 0 0,0 0-1 0 0,0 2 0 0 0,0 0 1 0 0,-1 0-1 0 0,17 10 0 0 0,4 4-5 0 0,39 27-1 0 0,-37-18 0 0 0,0 1-1 0 0,47 49 1 0 0,56 78 8 0 0,-57-61 16 0 0,-74-87-16 0 0,-6-5 1 0 0,1 0 0 0 0,-1 1 0 0 0,0-1 0 0 0,1 1 0 0 0,-2 0 0 0 0,1 0 0 0 0,0 0 0 0 0,-1 0 0 0 0,0 0 0 0 0,0 1 0 0 0,0-1 0 0 0,2 6 0 0 0,-5-10-1 0 0,1 1 1 0 0,0-1-1 0 0,0 0 0 0 0,0 1 0 0 0,0-1 0 0 0,-1 0 0 0 0,1 1 0 0 0,0-1 0 0 0,0 0 0 0 0,-1 0 1 0 0,1 0-1 0 0,0 1 0 0 0,0-1 0 0 0,-1 0 0 0 0,1 0 0 0 0,0 0 0 0 0,-1 1 0 0 0,1-1 0 0 0,0 0 1 0 0,-1 0-1 0 0,1 0 0 0 0,0 0 0 0 0,-1 0 0 0 0,1 0 0 0 0,0 0 0 0 0,-1 0 0 0 0,1 0 0 0 0,0 0 1 0 0,-1 0-1 0 0,1 0 0 0 0,-1 0 0 0 0,-9-1-1 0 0,10 1 2 0 0,-7-2-1 0 0,1 1 0 0 0,0-2 0 0 0,1 1 0 0 0,-1-1 0 0 0,0 0 0 0 0,1 0 0 0 0,-1 0 0 0 0,1-1 0 0 0,0 0 0 0 0,0 0 0 0 0,-6-7 0 0 0,-8-5 0 0 0,-1-2 8 0 0,1-1 1 0 0,-25-29-1 0 0,38 41-13 0 0,-2-4-21 0 0,15 16 6 0 0,17 17 17 0 0,-9-5 5 0 0,1-1 1 0 0,0 0-1 0 0,1-1 1 0 0,1-1-1 0 0,24 14 0 0 0,103 51 14 0 0,-60-36-9 0 0,-14-4 2 0 0,519 258 330 0 0,-436-233-262 0 0,168 76-14 0 0,-291-125-57 0 0,38 25 0 0 0,-68-39-3 0 0,0-1-1 0 0,0 1 0 0 0,0-1 0 0 0,0 1 1 0 0,-1 0-1 0 0,1-1 0 0 0,0 1 0 0 0,-1 0 1 0 0,1-1-1 0 0,0 1 0 0 0,-1 0 1 0 0,1 0-1 0 0,-1 0 0 0 0,1-1 0 0 0,-1 1 1 0 0,0 0-1 0 0,1 0 0 0 0,-1 0 0 0 0,0 0 1 0 0,0 0-1 0 0,1 0 0 0 0,-1 0 0 0 0,0 0 1 0 0,0 0-1 0 0,0 1 0 0 0,0-1 0 0 0,-1-1 0 0 0,1 1 0 0 0,0 0 1 0 0,-1 0-1 0 0,1-1 0 0 0,-1 1 0 0 0,1-1 0 0 0,-1 1 0 0 0,1 0 0 0 0,-1-1 0 0 0,0 1 0 0 0,1-1 0 0 0,-1 1 0 0 0,1-1 1 0 0,-1 1-1 0 0,0-1 0 0 0,0 0 0 0 0,1 1 0 0 0,-1-1 0 0 0,0 0 0 0 0,0 1 0 0 0,1-1 0 0 0,-1 0 0 0 0,0 0 0 0 0,0 0 0 0 0,0 0 1 0 0,1 0-1 0 0,-2 0 0 0 0,-6 1-1 0 0,-16 0 3 0 0,-1 0 1 0 0,0-1-1 0 0,-34-6 1 0 0,52 5-11 0 0,1 0 1 0 0,0 0-1 0 0,0-1 1 0 0,0 0-1 0 0,0 0 1 0 0,0 0-1 0 0,0-1 1 0 0,1 0-1 0 0,-1 0 1 0 0,1-1-1 0 0,0 1 1 0 0,0-1-1 0 0,0 0 1 0 0,0-1-1 0 0,1 1 1 0 0,-1-1-1 0 0,1 0 1 0 0,1 0-1 0 0,-5-6 1 0 0,7 8-7 0 0,-1 0 1 0 0,1 0-1 0 0,0 0 0 0 0,0 0 0 0 0,0 0 1 0 0,0-1-1 0 0,0 1 0 0 0,1 0 0 0 0,0 0 1 0 0,-1-1-1 0 0,1 1 0 0 0,0 0 0 0 0,1 0 1 0 0,0-6-1 0 0,0 9 7 0 0,0-1 0 0 0,0 0 0 0 0,0 1 0 0 0,0 0 0 0 0,0-1 0 0 0,0 1 0 0 0,0 0 0 0 0,0-1 0 0 0,0 1 0 0 0,0 0 0 0 0,0 0 0 0 0,0 0-1 0 0,1 0 1 0 0,-1 0 0 0 0,0 0 0 0 0,0 0 0 0 0,0 0 0 0 0,1 1 0 0 0,21 5-36 0 0,-1 12 12 0 0,28 28 1 0 0,-15-11 29 0 0,-8-10-1 0 0,-10-7 0 0 0,2-1 0 0 0,0-1 0 0 0,28 18 0 0 0,-44-33 0 0 0,18 9 0 0 0,-21-11 0 0 0,0 1 0 0 0,0 0 1 0 0,1 0-1 0 0,-1-1 1 0 0,0 1-1 0 0,0 0 1 0 0,0 0-1 0 0,0-1 0 0 0,0 1 1 0 0,1 0-1 0 0,-1 0 1 0 0,0-1-1 0 0,0 1 0 0 0,0 0 1 0 0,0-1-1 0 0,0 1 1 0 0,0 0-1 0 0,0-1 0 0 0,0 1 1 0 0,0 0-1 0 0,0 0 1 0 0,0-1-1 0 0,0 1 0 0 0,0 0 1 0 0,0-1-1 0 0,-1 1 1 0 0,1 0-1 0 0,0 0 0 0 0,0-1 1 0 0,0 1-1 0 0,0 0 1 0 0,0 0-1 0 0,-1-1 1 0 0,1 1-1 0 0,0 0 0 0 0,0 0 1 0 0,0 0-1 0 0,-1-1 1 0 0,-6-10 15 0 0,1 3-4 0 0,-5-8 9 0 0,-1 0 0 0 0,-1 1 1 0 0,-1 1-1 0 0,0 0 0 0 0,-25-19 1 0 0,32 31-251 0 0,9 10-71 0 0,9 10-860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37.731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1684 1025 7529 0 0,'-35'-8'7033'0'0,"-42"-15"1"0"0,56 15-6049 0 0,0-1 0 0 0,0-1 1 0 0,-19-13-1 0 0,-63-42-435 0 0,-277-167 462 0 0,175 109-829 0 0,-78-43-50 0 0,188 110 19 0 0,2-3 0 0 0,-124-104 0 0 0,125 84-96 0 0,97 93-56 0 0,0-6 0 0 0,1-1 0 0 0,-1 1 0 0 0,-1 0 0 0 0,1 0 0 0 0,-1 1 0 0 0,-1-1 0 0 0,4 10 0 0 0,-2 1-1 0 0,0 1 1 0 0,4 24 0 0 0,-9-39-2 0 0,0-4 1 0 0,0 0 0 0 0,0 0 0 0 0,0 0 1 0 0,0 0-1 0 0,0 1 0 0 0,1-1 0 0 0,-1-1 0 0 0,0 1 1 0 0,0 0-1 0 0,1 0 0 0 0,-1 0 0 0 0,1 0 1 0 0,-1 0-1 0 0,1 0 0 0 0,-1 0 0 0 0,2 1 1 0 0,-2-1-4 0 0,-3 516-19 0 0,4-530-17 0 0,0 1-1 0 0,1 0 1 0 0,7-22 0 0 0,2-14-46 0 0,4-51-4 0 0,-14 93 88 0 0,-1 2-1 0 0,0-1 0 0 0,0 1 0 0 0,1-1 0 0 0,0 1 0 0 0,0 0 0 0 0,0-1 0 0 0,1 1 0 0 0,2-6 1 0 0,-4 9-19 0 0,-8 134 70 0 0,-2-71-23 0 0,9-33 54 0 0,-6 32 0 0 0,3-32-69 0 0,-1 33 0 0 0,5-38-11 0 0,-1-14 1 0 0,1 1 0 0 0,0-1-1 0 0,1 0 1 0 0,3 19 0 0 0,-3-22 1 0 0,0-1 0 0 0,0 0 0 0 0,-1 0 0 0 0,0 0 0 0 0,-1 9 0 0 0,0 6 2 0 0,-4 21-60 0 0,5-42 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3:27.8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154 107 7825 0 0,'3'-6'595'0'0,"-1"1"-1"0"0,1 0 1 0 0,0 0 0 0 0,1 1 0 0 0,-1-1 0 0 0,1 1 0 0 0,0 0 0 0 0,0 0 0 0 0,0 0 0 0 0,1 0-1 0 0,-1 1 1 0 0,1-1 0 0 0,0 1 0 0 0,0 0 0 0 0,0 1 0 0 0,0-1 0 0 0,1 1 0 0 0,-1 0-1 0 0,1 0 1 0 0,9-1 0 0 0,7 0 436 0 0,0 1 0 0 0,1 2 0 0 0,27 1 0 0 0,-49 0-1022 0 0,1-1 0 0 0,-1 0 0 0 0,1 1 0 0 0,-1-1 0 0 0,0 1 0 0 0,1 0 0 0 0,-1-1 0 0 0,0 1 1 0 0,0 0-1 0 0,1 0 0 0 0,-1 0 0 0 0,0 0 0 0 0,0 0 0 0 0,0 0 0 0 0,0 0 0 0 0,0 0 0 0 0,0 1 0 0 0,-1-1 0 0 0,1 0 0 0 0,0 0 0 0 0,-1 1 0 0 0,1-1 0 0 0,0 1 1 0 0,-1-1-1 0 0,0 0 0 0 0,1 1 0 0 0,-1-1 0 0 0,0 1 0 0 0,0-1 0 0 0,0 1 0 0 0,0 2 0 0 0,1 6 24 0 0,-1 0-1 0 0,0 0 1 0 0,-2 14 0 0 0,-1-14-18 0 0,1-1 0 0 0,-1 1 0 0 0,0-1 0 0 0,-1 1 1 0 0,0-1-1 0 0,-1 0 0 0 0,0 0 0 0 0,-10 14 0 0 0,-57 63 170 0 0,59-71-143 0 0,-6 6 60 0 0,0-1 0 0 0,-1-1 1 0 0,-31 23-1 0 0,43-36-38 0 0,0-1 1 0 0,0 0-1 0 0,0-1 0 0 0,-1 0 1 0 0,1 0-1 0 0,-1-1 0 0 0,0 0 1 0 0,0 0-1 0 0,0-1 1 0 0,-1-1-1 0 0,1 1 0 0 0,0-1 1 0 0,-15-1-1 0 0,23 0-57 0 0,0 0 0 0 0,0 0 1 0 0,0-1-1 0 0,0 1 0 0 0,0 0 0 0 0,1 0 0 0 0,-1-1 0 0 0,0 1 0 0 0,0-1 1 0 0,1 1-1 0 0,-1-1 0 0 0,0 1 0 0 0,0-1 0 0 0,1 1 0 0 0,-1-1 0 0 0,0 0 1 0 0,1 1-1 0 0,-1-1 0 0 0,1 0 0 0 0,-1 0 0 0 0,1 1 0 0 0,-1-1 0 0 0,1 0 1 0 0,0 0-1 0 0,-1 0 0 0 0,1 0 0 0 0,0 1 0 0 0,0-1 0 0 0,-1-1 0 0 0,-1-30 66 0 0,3 27-53 0 0,-2-11 1 0 0,1 1 1 0 0,1 0-1 0 0,0 0 1 0 0,1 0-1 0 0,1 0 1 0 0,0 0-1 0 0,1 0 1 0 0,12-26-1 0 0,-6 20-2 0 0,1 1 1 0 0,1 0-1 0 0,1 1 0 0 0,1 0 1 0 0,0 1-1 0 0,2 0 0 0 0,18-15 0 0 0,-25 24-5 0 0,1 1-1 0 0,0 1 0 0 0,0 0 0 0 0,1 1 0 0 0,0 0 0 0 0,0 0 0 0 0,1 1 1 0 0,-1 1-1 0 0,1 0 0 0 0,0 0 0 0 0,0 1 0 0 0,0 1 0 0 0,1 0 0 0 0,21-1 1 0 0,-26 3-8 0 0,0 0 7 0 0,0 0 0 0 0,0 0 0 0 0,0 1 0 0 0,13 3 0 0 0,-18-3-10 0 0,-1 0 0 0 0,1 0 1 0 0,-1 0-1 0 0,1 0 0 0 0,-1 0 0 0 0,0 1 0 0 0,1-1 0 0 0,-1 1 0 0 0,0 0 1 0 0,0 0-1 0 0,0 0 0 0 0,0 0 0 0 0,-1 0 0 0 0,1 0 0 0 0,-1 0 0 0 0,1 0 0 0 0,1 5 1 0 0,1 2 3 0 0,-1 0 1 0 0,0 0 0 0 0,0 1-1 0 0,-1-1 1 0 0,0 1 0 0 0,-1 0 0 0 0,0 11-1 0 0,-3 72 40 0 0,1-80-40 0 0,-1 3-5 0 0,-1-1 0 0 0,0 0 0 0 0,-1 1 0 0 0,-1-1 0 0 0,0-1 0 0 0,-1 1 0 0 0,-1-1 0 0 0,0 0 0 0 0,-1 0 0 0 0,-1-1 0 0 0,-15 19 1 0 0,21-28 1 0 0,0 0-1 0 0,-1 0 1 0 0,1-1 0 0 0,-1 1 0 0 0,0-1 0 0 0,0 0 0 0 0,0 0 0 0 0,0-1 0 0 0,-1 1 0 0 0,1-1 0 0 0,-1 0 0 0 0,0 0 0 0 0,1-1 0 0 0,-1 1 0 0 0,0-1 0 0 0,0 0 0 0 0,0 0 0 0 0,0-1 0 0 0,0 1 0 0 0,-9-1 0 0 0,13 0-2 0 0,-1-1 0 0 0,1 1 0 0 0,-1 0 0 0 0,1-1 0 0 0,-1 1-1 0 0,1-1 1 0 0,0 1 0 0 0,-1-1 0 0 0,1 0 0 0 0,-1 1 0 0 0,1-1 0 0 0,0 0 0 0 0,0 0 0 0 0,0 0 0 0 0,-1 0 0 0 0,1 0 0 0 0,0 0 0 0 0,0 0 0 0 0,0-1 0 0 0,1 1 0 0 0,-1 0-1 0 0,0 0 1 0 0,0-1 0 0 0,1 1 0 0 0,-1 0 0 0 0,0-4 0 0 0,-2-2 5 0 0,1-1 0 0 0,0 0 0 0 0,-1-16 1 0 0,-1-16-3 0 0,3 0 0 0 0,5-60 1 0 0,-3 94-1 0 0,0-1 0 0 0,1 0 0 0 0,0 0 0 0 0,1 1 1 0 0,-1-1-1 0 0,1 1 0 0 0,1 0 0 0 0,-1 0 1 0 0,1 0-1 0 0,0 0 0 0 0,0 1 0 0 0,1-1 0 0 0,-1 1 1 0 0,1 0-1 0 0,1 0 0 0 0,-1 1 0 0 0,0 0 1 0 0,1 0-1 0 0,0 0 0 0 0,0 0 0 0 0,0 1 0 0 0,1 0 1 0 0,-1 0-1 0 0,1 1 0 0 0,0 0 0 0 0,-1 0 1 0 0,1 1-1 0 0,0-1 0 0 0,10 1 0 0 0,-9 0 6 0 0,-1 1-4 0 0,-1 0 0 0 0,1 0 1 0 0,-1 0-1 0 0,1 0 0 0 0,12 4 0 0 0,-17-4-6 0 0,0 1-1 0 0,0 0 1 0 0,-1 0-1 0 0,1 0 0 0 0,0 0 1 0 0,-1 0-1 0 0,1 0 0 0 0,-1 0 1 0 0,1 0-1 0 0,-1 1 0 0 0,0-1 1 0 0,0 1-1 0 0,1-1 1 0 0,-1 1-1 0 0,0-1 0 0 0,0 1 1 0 0,0 0-1 0 0,-1-1 0 0 0,1 1 1 0 0,0 0-1 0 0,-1 0 0 0 0,1 0 1 0 0,-1 0-1 0 0,1 3 1 0 0,0 0-1 0 0,0 1 1 0 0,0 0-1 0 0,0-1 1 0 0,-1 1-1 0 0,0 0 1 0 0,0 0-1 0 0,-1-1 1 0 0,0 1-1 0 0,0 0 1 0 0,0-1-1 0 0,0 1 1 0 0,-1 0-1 0 0,0-1 1 0 0,0 0-1 0 0,-1 1 1 0 0,1-1-1 0 0,-1 0 1 0 0,0 0-1 0 0,-1-1 1 0 0,1 1 0 0 0,-1-1-1 0 0,-5 6 1 0 0,2-3 17 0 0,-1 1 1 0 0,-1-1-1 0 0,1-1 1 0 0,-1 1-1 0 0,0-2 1 0 0,-1 1-1 0 0,1-1 1 0 0,-1-1-1 0 0,0 1 1 0 0,0-2-1 0 0,0 1 1 0 0,-1-1-1 0 0,1-1 1 0 0,-1 0-1 0 0,0-1 1 0 0,1 0-1 0 0,-18 0 1 0 0,27-1-15 0 0,0 0-1 0 0,0 0 1 0 0,0 0-1 0 0,-1 0 1 0 0,1-1-1 0 0,0 1 1 0 0,0 0 0 0 0,0-1-1 0 0,0 1 1 0 0,0 0-1 0 0,0-1 1 0 0,0 1-1 0 0,0-1 1 0 0,0 1 0 0 0,0-1-1 0 0,0 0 1 0 0,0 1-1 0 0,1-1 1 0 0,-1 0 0 0 0,0 0-1 0 0,0 0 1 0 0,1 0-1 0 0,-1 1 1 0 0,0-1-1 0 0,1 0 1 0 0,-1 0 0 0 0,1 0-1 0 0,-1 0 1 0 0,1 0-1 0 0,0-1 1 0 0,-1 0-1 0 0,0-4 7 0 0,0 0 0 0 0,1 0-1 0 0,0 0 1 0 0,0-11-1 0 0,1 4-2 0 0,-1 9-7 0 0,1 1 0 0 0,0 0 0 0 0,-1-1 1 0 0,1 1-1 0 0,1 0 0 0 0,-1 0 0 0 0,0 0 0 0 0,1 0 0 0 0,0 0 0 0 0,-1 0 0 0 0,1 1 0 0 0,0-1 0 0 0,1 0 0 0 0,-1 1 0 0 0,0 0 0 0 0,1-1 0 0 0,-1 1 1 0 0,1 0-1 0 0,0 0 0 0 0,5-2 0 0 0,2-2 0 0 0,-1 1 0 0 0,1 0 0 0 0,0 1 0 0 0,1 0 0 0 0,12-3 0 0 0,-7 4 2 0 0,0 1 1 0 0,1 1-1 0 0,24 0 1 0 0,-28 2 1 0 0,-12 0 0 0 0,-1 0 0 0 0,1 0 1 0 0,-1 0-1 0 0,0 1 0 0 0,0-1 1 0 0,0 0-1 0 0,0 0 1 0 0,0 1-1 0 0,0-1 0 0 0,0 0 1 0 0,0 0-1 0 0,0 1 0 0 0,0-1 1 0 0,-1 0-1 0 0,0 2 1 0 0,-3 1 1 0 0,-1 1 0 0 0,1-1 0 0 0,-1-1 0 0 0,0 1-1 0 0,-1-1 1 0 0,1 1 0 0 0,-1-1 0 0 0,1-1 0 0 0,-1 1 0 0 0,-9 1 0 0 0,8-1 1 0 0,-2 1-6 0 0,0 0 0 0 0,0-1 0 0 0,0 0 0 0 0,-1-1 0 0 0,1 0 0 0 0,-1-1 0 0 0,1 0 0 0 0,-1 0 0 0 0,1-1 0 0 0,-17-2 0 0 0,25 2-1 0 0,0 0 0 0 0,1-1 0 0 0,-1 1-1 0 0,0-1 1 0 0,1 1 0 0 0,-1-1 0 0 0,0 1 0 0 0,1-1 0 0 0,-1 0 0 0 0,1 1 0 0 0,-1-1-1 0 0,0 0 1 0 0,1 0 0 0 0,0 1 0 0 0,-1-1 0 0 0,1 0 0 0 0,0 0 0 0 0,-1 1 0 0 0,1-1-1 0 0,0 0 1 0 0,0 0 0 0 0,-1 0 0 0 0,1 0 0 0 0,0 0 0 0 0,0 1 0 0 0,0-3 0 0 0,0-28-7 0 0,1 21-4 0 0,-1 4-54 0 0,0-1 1 0 0,0 1-1 0 0,1-1 1 0 0,-1 1-1 0 0,2-1 1 0 0,-1 1-1 0 0,4-9 1 0 0,-4 13-114 0 0,0 0 1 0 0,0 0 0 0 0,0 0 0 0 0,0 1 0 0 0,0-1-1 0 0,1 1 1 0 0,-1-1 0 0 0,1 1 0 0 0,-1-1 0 0 0,1 1 0 0 0,0 0-1 0 0,-1-1 1 0 0,1 1 0 0 0,0 0 0 0 0,0 0 0 0 0,0 0 0 0 0,0 1-1 0 0,0-1 1 0 0,0 0 0 0 0,0 1 0 0 0,0-1 0 0 0,0 1-1 0 0,0 0 1 0 0,0 0 0 0 0,0 0 0 0 0,4 0 0 0 0,9 1-4363 0 0,-10 3 1516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5:51.4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34 5557 0 0,'-5'-9'3777'0'0,"5"8"-2867"0"0,-1 0 1 0 0,0 0 0 0 0,1 0-1 0 0,-1 0 1 0 0,1-1 0 0 0,-1 1-1 0 0,1 0 1 0 0,-1 0-1 0 0,1-1 1 0 0,0 1 0 0 0,0 0-1 0 0,0 0 1 0 0,0-2 0 0 0,6-1 2507 0 0,8 2-4638 0 0,-7 2 1296 0 0,-1 0-38 0 0,0 0 0 0 0,1 0 0 0 0,-1 0 0 0 0,0 0 0 0 0,0 1 0 0 0,0 0 0 0 0,0 1 0 0 0,0-1 0 0 0,0 1 0 0 0,-1 0 0 0 0,1 0 0 0 0,0 1 0 0 0,5 3 0 0 0,9 8 5 0 0,81 47 64 0 0,-55-37-100 0 0,151 71 21 0 0,175 71 35 0 0,-77-32 143 0 0,-96-41-4 0 0,-8-3-106 0 0,93 28 78 0 0,79 36-95 0 0,-14 31 135 0 0,-170-92-232 0 0,-53-31 30 0 0,-88-42-6 0 0,164 83 40 0 0,-178-94-41 0 0,34 8 0 0 0,-33-10 6 0 0,30 11-1 0 0,-49-15 5 0 0,-1 0 0 0 0,0 1-1 0 0,0-1 1 0 0,0 1 0 0 0,-1 0 0 0 0,7 7-1 0 0,18 14 126 0 0,-26-23-139 0 0,0 0-1 0 0,0 0 1 0 0,0 0-1 0 0,-1 1 1 0 0,1-1 0 0 0,-1 1-1 0 0,0-1 1 0 0,4 6-1 0 0,-6-7 238 0 0,27-2-196 0 0,-18 0-20 0 0,-1 1-1 0 0,1 0 1 0 0,0 0 0 0 0,-1 1-1 0 0,1 0 1 0 0,0 1 0 0 0,14 4-1 0 0,-21-5-21 0 0,0 0 0 0 0,0 0 0 0 0,0 0 0 0 0,0 1 0 0 0,0-1 0 0 0,0 1 0 0 0,-1-1 0 0 0,1 1 0 0 0,0-1 0 0 0,-1 1 0 0 0,0 0 0 0 0,1 0 0 0 0,-1 0 0 0 0,0 0 0 0 0,0 0 0 0 0,0 0 0 0 0,1 4 0 0 0,-1-3 0 0 0,1 0 0 0 0,-1-1 0 0 0,1 1 0 0 0,-1 0 0 0 0,1 0 0 0 0,0-1 0 0 0,0 1 0 0 0,2 1 0 0 0,30 20 3 0 0,-54-67 210 0 0,10 32-200 0 0,0 0 0 0 0,-1 1-1 0 0,0 0 1 0 0,-1 1-1 0 0,0 0 1 0 0,-15-8 0 0 0,-15-11 58 0 0,25 16-53 0 0,8 6-20 0 0,0-1-1 0 0,1 1 1 0 0,-11-11 0 0 0,20 16-9 0 0,1 1 1 0 0,-1-1 0 0 0,0 1 0 0 0,0-1 0 0 0,0 1 0 0 0,0 0 0 0 0,0 0 0 0 0,0 0 0 0 0,0-1 0 0 0,1 1 0 0 0,-1 0 0 0 0,0 0 0 0 0,0 0 0 0 0,0 1 0 0 0,2-1 0 0 0,5 3 9 0 0,0 0 0 0 0,0 0 0 0 0,0 1 0 0 0,-1 0 0 0 0,0 0 0 0 0,13 10 0 0 0,5 3 0 0 0,13 4 4 0 0,51 20 0 0 0,-56-28 34 0 0,-2 2 0 0 0,57 34 0 0 0,-83-45-27 0 0,-1 0 0 0 0,1 0 0 0 0,-1 0 1 0 0,6 7-1 0 0,-9-10-4 0 0,0 0 0 0 0,-1 0-1 0 0,1 0 1 0 0,0 0 0 0 0,0 0 0 0 0,-1 0 0 0 0,1 0-1 0 0,-1 0 1 0 0,1 0 0 0 0,-1 0 0 0 0,1 0 0 0 0,-1 1 0 0 0,0-1-1 0 0,1 0 1 0 0,-1 0 0 0 0,0 0 0 0 0,0 1 0 0 0,0-1-1 0 0,0 0 1 0 0,0 0 0 0 0,0 0 0 0 0,0 1 0 0 0,-1-1-1 0 0,1 0 1 0 0,0 0 0 0 0,-1 0 0 0 0,1 0 0 0 0,-2 2 0 0 0,1-1 3 0 0,-1-1 1 0 0,1 0-1 0 0,-1 0 1 0 0,0 0-1 0 0,0 0 1 0 0,0-1 0 0 0,0 1-1 0 0,1 0 1 0 0,-1-1-1 0 0,0 1 1 0 0,0-1-1 0 0,-3 0 1 0 0,-28 4 69 0 0,26-4-58 0 0,-63 1 111 0 0,54-1-147 0 0,0-1 0 0 0,0 2 0 0 0,0 0 0 0 0,0 1 0 0 0,0 1 0 0 0,-29 8 1 0 0,43-10-67 0 0,-1 0 1 0 0,1 0-1 0 0,-1 0 0 0 0,1 0 1 0 0,0 0-1 0 0,-1 0 1 0 0,1 1-1 0 0,0-1 1 0 0,0 1-1 0 0,0 0 1 0 0,0-1-1 0 0,0 1 1 0 0,0 0-1 0 0,1 0 1 0 0,-1 0-1 0 0,-2 5 1 0 0,3-4-830 0 0,0 1-1 0 0,0 0 1 0 0,0 0 0 0 0,1-1 0 0 0,-1 1-1 0 0,1 0 1 0 0,0 4 0 0 0,7-6-4361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38.385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4 0 4228 0 0,'0'16'9875'0'0,"0"166"-4796"0"0,0 0-3782 0 0,0 181-8233 0 0,0-320 5029 0 0,-3-1-296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38.866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 1 4784 0 0,'12'190'8735'0'0,"-4"1"-4700"0"0,10 166-5821 0 0,-13-206-3896 0 0,-5-119 3601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49.502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436 1240 5833 0 0,'13'3'18200'0'0,"20"-34"-18787"0"0,175-132 1615 0 0,-143 115-991 0 0,108-102-1 0 0,-173 150-33 0 0,1-1 12 0 0,1 0 0 0 0,-1 0 0 0 0,0 0 1 0 0,0 0-1 0 0,0-1 0 0 0,0 1 1 0 0,0 0-1 0 0,0-1 0 0 0,-1 1 1 0 0,1 0-1 0 0,0-1 0 0 0,-1 1 0 0 0,1-1 1 0 0,-1 1-1 0 0,1-3 0 0 0,-6 6 31 0 0,-11 14-6 0 0,2 0 0 0 0,-1 1 0 0 0,-12 20-1 0 0,-13 15 45 0 0,-16 19-30 0 0,29-36 5 0 0,-1-1 0 0 0,-35 33 0 0 0,51-55-21 0 0,9-9-27 0 0,1-1 0 0 0,-1 1 0 0 0,1 0 0 0 0,-1-1 1 0 0,0 1-1 0 0,0-1 0 0 0,0 0 0 0 0,0 0 0 0 0,0 0 0 0 0,-1-1 1 0 0,1 1-1 0 0,0-1 0 0 0,-1 0 0 0 0,1 0 0 0 0,-1 0 1 0 0,-6 1-1 0 0,9-2 45 0 0,2-2-55 0 0,-1 1 0 0 0,0-1 1 0 0,1 1-1 0 0,-1-1 0 0 0,1 1 0 0 0,-1-1 0 0 0,1 1 0 0 0,0-1 0 0 0,0 1 0 0 0,-1-1 0 0 0,1 1 0 0 0,0 0 0 0 0,0-1 0 0 0,0 1 0 0 0,1 0 0 0 0,-1 0 0 0 0,2-1 0 0 0,28-20 13 0 0,-11 10-11 0 0,9-11 2 0 0,-17 15 0 0 0,-1-1-1 0 0,0-1 1 0 0,0 0-1 0 0,15-18 1 0 0,-26 27-3 0 0,0 1 1 0 0,0 0 0 0 0,0 0-1 0 0,0 0 1 0 0,0 0 0 0 0,0 0-1 0 0,1 0 1 0 0,-1 0 0 0 0,0-1-1 0 0,0 1 1 0 0,0 0 0 0 0,0 0-1 0 0,0 0 1 0 0,0 0 0 0 0,0 0-1 0 0,0-1 1 0 0,0 1 0 0 0,0 0-1 0 0,0 0 1 0 0,0 0 0 0 0,0 0-1 0 0,0 0 1 0 0,0-1 0 0 0,0 1-1 0 0,0 0 1 0 0,0 0 0 0 0,0 0-1 0 0,0 0 1 0 0,0-1 0 0 0,0 1-1 0 0,0 0 1 0 0,0 0 0 0 0,0 0-1 0 0,0 0 1 0 0,0 0 0 0 0,0 0-1 0 0,-1-1 1 0 0,1 1 0 0 0,0 0-1 0 0,0 0 1 0 0,0 0 0 0 0,-8-1 40 0 0,-11 6-6 0 0,-3 10-19 0 0,1 1 0 0 0,-24 22 1 0 0,-2 3-25 0 0,42-37 9 0 0,-14 12-8 0 0,-37 22 1 0 0,49-34 16 0 0,0 0 1 0 0,0-1-1 0 0,0 0 1 0 0,-1-1 0 0 0,1 1-1 0 0,-1-1 1 0 0,1-1-1 0 0,-1 0 1 0 0,-14 1-1 0 0,21-2-9 0 0,0 0 1 0 0,0-1-1 0 0,1 1 0 0 0,-1-1 0 0 0,0 1 0 0 0,1-1 0 0 0,-1 1 0 0 0,1-1 0 0 0,-1 1 0 0 0,1-1 0 0 0,-1 0 0 0 0,1 1 0 0 0,-1-1 0 0 0,1 0 1 0 0,-1 1-1 0 0,1-1 0 0 0,0 0 0 0 0,-1 0 0 0 0,1 1 0 0 0,0-1 0 0 0,0 0 0 0 0,0 0 0 0 0,0 0 0 0 0,-1 1 0 0 0,1-1 0 0 0,0 0 1 0 0,0 0-1 0 0,1 0 0 0 0,-1 0 0 0 0,0-36 35 0 0,1 25-21 0 0,0-11-3 0 0,2 1 0 0 0,1 0 0 0 0,1 0 1 0 0,1 0-1 0 0,14-35 0 0 0,3-12 25 0 0,-9 11-26 0 0,-2 0 0 0 0,-3 0 0 0 0,-3-1 0 0 0,-1-91 0 0 0,-5 140-12 0 0,-1 1 0 0 0,-1-1 0 0 0,1 1 0 0 0,-1-1 0 0 0,-1 1 0 0 0,0 0 0 0 0,0 0 0 0 0,-1 0 0 0 0,0 1 0 0 0,-1-1 0 0 0,1 1 0 0 0,-2 0 0 0 0,1 0 0 0 0,-12-12 0 0 0,7 10 2 0 0,0 0-1 0 0,0 1 1 0 0,-1 0-1 0 0,0 1 1 0 0,-1 0-1 0 0,0 0 1 0 0,0 2-1 0 0,0-1 1 0 0,-20-6-1 0 0,-13 0 16 0 0,-67-10 1 0 0,17 4 83 0 0,90 18-91 0 0,1 0 0 0 0,-1-1 0 0 0,1 1 1 0 0,-1-1-1 0 0,1 0 0 0 0,-1 0 0 0 0,1 0 0 0 0,0-1 0 0 0,-7-5 1 0 0,9 6-4 0 0,1 0 1 0 0,-1 0-1 0 0,0 0 0 0 0,1 0 1 0 0,-1-1-1 0 0,1 1 1 0 0,0-1-1 0 0,-1 1 1 0 0,1-1-1 0 0,1 1 1 0 0,-1-1-1 0 0,0 0 1 0 0,1 1-1 0 0,-1-1 0 0 0,1 0 1 0 0,0 0-1 0 0,0-4 1 0 0,0 2-5 0 0,0 0 1 0 0,1 0-1 0 0,-1 0 1 0 0,1 0 0 0 0,0 0-1 0 0,1 0 1 0 0,-1 0-1 0 0,1 1 1 0 0,0-1-1 0 0,0 0 1 0 0,1 1-1 0 0,-1 0 1 0 0,1 0-1 0 0,0-1 1 0 0,0 1 0 0 0,0 1-1 0 0,1-1 1 0 0,-1 0-1 0 0,1 1 1 0 0,0 0-1 0 0,0 0 1 0 0,5-3-1 0 0,11-7 2 0 0,0 0 0 0 0,1 1 0 0 0,0 1 0 0 0,1 2-1 0 0,0 0 1 0 0,1 1 0 0 0,0 1 0 0 0,0 1 0 0 0,37-5 0 0 0,19 3 122 0 0,121 4 0 0 0,-149 4-71 0 0,-7 1-18 0 0,-1 3 1 0 0,0 2-1 0 0,-1 1 0 0 0,1 2 1 0 0,-2 2-1 0 0,1 2 0 0 0,-2 1 1 0 0,57 30-1 0 0,-20-3-2 0 0,-3 3-1 0 0,-1 3 1 0 0,81 70 0 0 0,-74-52-3 0 0,12 7 6 0 0,131 135-1 0 0,-218-202-36 0 0,-3-3 1 0 0,0 0-1 0 0,0 0 1 0 0,0 0 0 0 0,0 0-1 0 0,0 1 1 0 0,-1-1 0 0 0,1 0-1 0 0,-1 1 1 0 0,0-1 0 0 0,1 1-1 0 0,-1-1 1 0 0,0 1 0 0 0,-1 0-1 0 0,2 3 1 0 0,-30-6-229 0 0,23-1 191 0 0,0 0 0 0 0,-1-1 0 0 0,1 1-1 0 0,0-1 1 0 0,0 0 0 0 0,0-1 0 0 0,0 1-1 0 0,1-1 1 0 0,-7-5 0 0 0,-42-36-204 0 0,28 22 151 0 0,-54-46-105 0 0,5 2 129 0 0,-3 4 1 0 0,-114-70 0 0 0,163 116 149 0 0,1-2-1 0 0,-25-21 1 0 0,52 39-82 0 0,-1 0 0 0 0,0-1 1 0 0,1 1-1 0 0,-1-1 0 0 0,1 1 0 0 0,-1 0 0 0 0,1-1 0 0 0,-1 1 0 0 0,1-1 1 0 0,0 1-1 0 0,-1-1 0 0 0,1 1 0 0 0,0-1 0 0 0,-1 0 0 0 0,1 1 1 0 0,0-1-1 0 0,0 1 0 0 0,-1-1 0 0 0,1 0 0 0 0,0 1 0 0 0,0-1 0 0 0,0 1 1 0 0,0-1-1 0 0,0 0 0 0 0,0 1 0 0 0,0-2 0 0 0,0 2-2 0 0,1-1 0 0 0,-1 0 0 0 0,1 1 0 0 0,0-1 0 0 0,-1 1-1 0 0,1-1 1 0 0,-1 1 0 0 0,1-1 0 0 0,0 1 0 0 0,-1 0 0 0 0,1-1 0 0 0,0 1 0 0 0,0 0 0 0 0,-1 0 0 0 0,1-1-1 0 0,0 1 1 0 0,1 0 0 0 0,42-2-3 0 0,-38 2 5 0 0,27 0 23 0 0,0 1-1 0 0,0 2 1 0 0,62 14 0 0 0,-39-1 34 0 0,-2 3 1 0 0,0 3-1 0 0,71 38 1 0 0,142 102 152 0 0,-14 27-78 0 0,-16 20 3 0 0,-96-82-69 0 0,326 316 143 0 0,-454-430-213 0 0,0 1 0 0 0,11 18 0 0 0,-21-27-1 0 0,0-1-1 0 0,0 1 1 0 0,0 0-1 0 0,-1 0 1 0 0,0 1-1 0 0,0-1 1 0 0,0 1-1 0 0,-1-1 1 0 0,0 1-1 0 0,0-1 0 0 0,0 9 1 0 0,-1-13 0 0 0,0-1 0 0 0,0 1-1 0 0,-1-1 1 0 0,1 0 0 0 0,0 1 0 0 0,0-1 0 0 0,-1 0-1 0 0,1 1 1 0 0,0-1 0 0 0,-1 0 0 0 0,1 1 0 0 0,0-1-1 0 0,-1 0 1 0 0,1 0 0 0 0,0 1 0 0 0,-1-1 0 0 0,1 0 0 0 0,-1 0-1 0 0,1 0 1 0 0,-1 1 0 0 0,1-1 0 0 0,0 0 0 0 0,-1 0-1 0 0,1 0 1 0 0,-1 0 0 0 0,1 0 0 0 0,-1 0 0 0 0,1 0-1 0 0,0 0 1 0 0,-1 0 0 0 0,-20 0-1 0 0,16-1 0 0 0,-6 1-6 0 0,0-2 0 0 0,0 1-1 0 0,0-1 1 0 0,0-1 0 0 0,1 0 0 0 0,-1-1 0 0 0,1 0 0 0 0,0 0-1 0 0,0-1 1 0 0,-15-10 0 0 0,-10-9-49 0 0,-46-41 0 0 0,39 30 6 0 0,-40-31-16 0 0,4-3 0 0 0,3-3 0 0 0,-89-111 0 0 0,93 93 54 0 0,-181-253 142 0 0,251 341-129 0 0,-3-3-3 0 0,1 0 0 0 0,0 0-1 0 0,0-1 1 0 0,1 1 0 0 0,-1 0 0 0 0,1-1-1 0 0,0 0 1 0 0,0 0 0 0 0,1 1-1 0 0,-1-10 1 0 0,2 15-16 0 0,2-1 17 0 0,0 1 0 0 0,0 0 1 0 0,0 0-1 0 0,0 0 1 0 0,-1 0-1 0 0,1 1 1 0 0,0-1-1 0 0,0 1 1 0 0,0-1-1 0 0,0 1 1 0 0,0-1-1 0 0,0 1 0 0 0,0 0 1 0 0,-1 0-1 0 0,1 0 1 0 0,0 0-1 0 0,-1 0 1 0 0,1 0-1 0 0,2 3 1 0 0,27 30 1 0 0,-26-28-1 0 0,186 247 97 0 0,36 44 62 0 0,-129-185-35 0 0,5-3 1 0 0,144 116 0 0 0,102 27 22 0 0,-81-62-116 0 0,-226-160-27 0 0,-21-16 18 0 0,27 25 0 0 0,-47-36 77 0 0,-9-7-72 0 0,-12-9-19 0 0,-34-35-9 0 0,-77-88 0 0 0,25 23-36 0 0,-89-70-54 0 0,-134-141-41 0 0,276 264 109 0 0,-62-68-24 0 0,87 100 46 0 0,0 2 0 0 0,-45-32 0 0 0,57 50 0 0 0,15 8 1 0 0,1 0 0 0 0,0 0-1 0 0,0 0 1 0 0,0 1 0 0 0,0-1 0 0 0,0 0 0 0 0,-1 0 0 0 0,1 0 0 0 0,0 0 0 0 0,0 0 0 0 0,0 1 0 0 0,0-1 0 0 0,0 0-1 0 0,0 0 1 0 0,0 0 0 0 0,-1 0 0 0 0,1 1 0 0 0,0-1 0 0 0,0 0 0 0 0,0 0 0 0 0,0 0 0 0 0,0 0 0 0 0,0 1 0 0 0,0-1-1 0 0,0 0 1 0 0,0 0 0 0 0,0 0 0 0 0,0 1 0 0 0,0-1 0 0 0,0 0 0 0 0,0 0 0 0 0,0 0 0 0 0,0 1 0 0 0,0-1 0 0 0,1 0-1 0 0,-1 0 1 0 0,0 0 0 0 0,0 0 0 0 0,0 1 0 0 0,0-1 0 0 0,0 0 0 0 0,0 0 0 0 0,19 30-6 0 0,484 593 14 0 0,-5-17 159 0 0,-481-587-163 0 0,-11-14-2 0 0,-2 0-1 0 0,1 0 1 0 0,0 1-1 0 0,-1-1 1 0 0,0 1 0 0 0,-1 0-1 0 0,4 8 1 0 0,-7-14-2 0 0,1 0 0 0 0,-1 1 0 0 0,0-1 1 0 0,0 0-1 0 0,0 1 0 0 0,0-1 0 0 0,-1 0 0 0 0,1 1 1 0 0,0-1-1 0 0,0 0 0 0 0,0 1 0 0 0,0-1 0 0 0,0 0 1 0 0,0 1-1 0 0,0-1 0 0 0,-1 0 0 0 0,1 0 1 0 0,0 1-1 0 0,0-1 0 0 0,0 0 0 0 0,-1 0 0 0 0,1 1 1 0 0,0-1-1 0 0,0 0 0 0 0,-1 0 0 0 0,1 0 1 0 0,0 1-1 0 0,0-1 0 0 0,-1 0 0 0 0,1 0 0 0 0,0 0 1 0 0,-1 0-1 0 0,1 0 0 0 0,0 1 0 0 0,0-1 1 0 0,-1 0-1 0 0,1 0 0 0 0,0 0 0 0 0,-1 0 0 0 0,1 0 1 0 0,0 0-1 0 0,-1 0 0 0 0,1 0 0 0 0,0 0 1 0 0,-1 0-1 0 0,1-1 0 0 0,0 1 0 0 0,-1 0 0 0 0,1 0 1 0 0,0 0-1 0 0,-1 0 0 0 0,1-1 0 0 0,-20-4 1 0 0,-5-6-2 0 0,2-1 1 0 0,0-1 0 0 0,-26-20-1 0 0,-60-53-5 0 0,108 86 6 0 0,-347-312-48 0 0,112 96-44 0 0,160 146 60 0 0,-60-50 12 0 0,101 94 24 0 0,-2 0 1 0 0,-1 3-1 0 0,-46-22 1 0 0,77 41-11 0 0,5 3-4 0 0,-1 0 1 0 0,1 0-1 0 0,-1 0 1 0 0,1 0 0 0 0,-1 0-1 0 0,0 0 1 0 0,-4 0-1 0 0,8 5 4 0 0,-1-1 0 0 0,2 1-1 0 0,-1-1 1 0 0,0 0 0 0 0,1 1-1 0 0,-1-1 1 0 0,1 0 0 0 0,0 0-1 0 0,0 0 1 0 0,0 0-1 0 0,5 5 1 0 0,1 1 2 0 0,197 253 79 0 0,-4-8-10 0 0,-97-130-81 0 0,-77-94 15 0 0,-20-21-1 0 0,-17-17-3 0 0,-28-26-3 0 0,30 28 8 0 0,-55-55-26 0 0,3-2 0 0 0,2-2 0 0 0,-84-127 0 0 0,-134-221 6 0 0,161 264 17 0 0,98 130-1 0 0,-1 1 1 0 0,-1 0-1 0 0,0 2 0 0 0,-1 0 1 0 0,-30-17-1 0 0,49 32 3 0 0,-1 1 0 0 0,1-1 1 0 0,0 0-1 0 0,0 1 0 0 0,-1-1 1 0 0,1 1-1 0 0,-1-1 0 0 0,1 1 0 0 0,-1 0 1 0 0,1-1-1 0 0,0 1 0 0 0,-3 0 1 0 0,3 0-1 0 0,1 0 1 0 0,-1 1 0 0 0,1-1 0 0 0,-1 0 0 0 0,1 0 0 0 0,-1 0 0 0 0,1 1 0 0 0,-1-1-1 0 0,1 0 1 0 0,-1 1 0 0 0,1-1 0 0 0,0 0 0 0 0,-1 1 0 0 0,1-1 0 0 0,-1 0 0 0 0,1 1 0 0 0,0-1-1 0 0,0 1 1 0 0,-1-1 0 0 0,1 1 0 0 0,0-1 0 0 0,0 1 0 0 0,-1 0 0 0 0,0 3 0 0 0,0 1 0 0 0,1-1 0 0 0,-1 0 1 0 0,1 1-1 0 0,0-1 0 0 0,1 8 0 0 0,-1 4 0 0 0,0-5 0 0 0,0 1 0 0 0,0-1 0 0 0,1 1 0 0 0,1-1 0 0 0,-1 1 0 0 0,2-1 0 0 0,7 22 0 0 0,2-8 3 0 0,0-1-1 0 0,2 0 1 0 0,1-1 0 0 0,21 27-1 0 0,80 80 13 0 0,-42-50-8 0 0,-64-70-6 0 0,5 8-1 0 0,-23-20 0 0 0,-4-5 0 0 0,-20-20-1 0 0,2-1 1 0 0,1-2 0 0 0,1-1 0 0 0,-32-46 0 0 0,20 26-4 0 0,29 37 3 0 0,-19-23-9 0 0,-48-78 1 0 0,71 100 6 0 0,5 12 2 0 0,1 0 0 0 0,0 0 1 0 0,-1 0-1 0 0,1 0 0 0 0,-1 0 1 0 0,0 0-1 0 0,0 1 0 0 0,0-1 1 0 0,0 1-1 0 0,0-1 0 0 0,-4-2 1 0 0,-28-8-7 0 0,30 12 6 0 0,0 0-1 0 0,-1 0 1 0 0,1 0 0 0 0,0-1 0 0 0,0 0 0 0 0,0 0-1 0 0,1 0 1 0 0,-1 0 0 0 0,0-1 0 0 0,-5-5 0 0 0,-8-8 1 0 0,16 17 0 0 0,1 0 0 0 0,-1 0 0 0 0,1 1 0 0 0,0-1 0 0 0,-1 0 0 0 0,1 0 0 0 0,0 0 0 0 0,0 0 0 0 0,0 0 0 0 0,-1 0 0 0 0,1 1 0 0 0,0-1 0 0 0,1 0 0 0 0,-1 0 0 0 0,0 0 0 0 0,0 0 0 0 0,1 2 0 0 0,11 38 58 0 0,28 64 0 0 0,-21-58-30 0 0,-9-19-13 0 0,2 0 0 0 0,0-1 1 0 0,2-1-1 0 0,1 0 1 0 0,24 30-1 0 0,5 1 69 0 0,-30-36-60 0 0,2 0-1 0 0,0-1 0 0 0,1-1 1 0 0,1-1-1 0 0,1-1 0 0 0,24 18 1 0 0,-24-21-4 0 0,0 0 1 0 0,-1 1-1 0 0,-1 1 1 0 0,24 27 0 0 0,-12-5 41 0 0,31 49 1 0 0,-31-43-4 0 0,1-1-1 0 0,56 58 0 0 0,-43-55-21 0 0,180 180 122 0 0,-171-179-120 0 0,1-2-1 0 0,93 58 0 0 0,-64-58-2 0 0,2-4-1 0 0,120 40 1 0 0,-109-45-22 0 0,153 79-1 0 0,-173-69-10 0 0,-37-22-7 0 0,0-2 1 0 0,2-1-1 0 0,76 29 0 0 0,-106-48 2 0 0,1 1 0 0 0,-1-1-1 0 0,0-1 1 0 0,0 0-1 0 0,1-1 1 0 0,9 0 0 0 0,-19 0-2 0 0,-52-26-49 0 0,-57-40 1 0 0,-17-22-45 0 0,5-6 0 0 0,-111-110 0 0 0,152 133 83 0 0,-118-82 0 0 0,174 136 13 0 0,23 17 1 0 0,-6-4-6 0 0,1 0 1 0 0,-1 0-1 0 0,1-1 1 0 0,-8-9-1 0 0,13 13-13 0 0,1 1-53 0 0,0 0 69 0 0,1 0 0 0 0,-1 1 0 0 0,0-1 0 0 0,0 0 0 0 0,1 0-1 0 0,-1 1 1 0 0,0-1 0 0 0,1 0 0 0 0,-1 1 0 0 0,0-1 0 0 0,0 1-1 0 0,0 0 1 0 0,1-1 0 0 0,-1 1 0 0 0,1 1 0 0 0,20 17 2 0 0,-13-12 0 0 0,114 96 13 0 0,73 56 8 0 0,-163-137-17 0 0,1-1 1 0 0,56 24 0 0 0,76 22-1 0 0,-103-43-6 0 0,-52-20 1 0 0,-5-1 1 0 0,1 0 0 0 0,0-1-1 0 0,0 1 1 0 0,0-2 0 0 0,0 1 0 0 0,10 0-1 0 0,-17-2 2 0 0,0 0 0 0 0,0 0 0 0 0,1 0 0 0 0,-1 0 0 0 0,0 0 0 0 0,1 0 0 0 0,-1 0 0 0 0,0 0 0 0 0,1 0 0 0 0,-1 0 0 0 0,0 0 0 0 0,1 0 0 0 0,-1-1 0 0 0,0 1 0 0 0,0 0 0 0 0,1 0 0 0 0,-1 0 0 0 0,0-1 0 0 0,0 1 0 0 0,1 0 0 0 0,-1 0 0 0 0,0 0 0 0 0,0-1 0 0 0,0 1 0 0 0,0 0 0 0 0,1 0 0 0 0,-1-1 0 0 0,0 1 0 0 0,0 0 0 0 0,0-1 0 0 0,0 1 0 0 0,0 0 0 0 0,0-1 0 0 0,0 1 0 0 0,0 0 0 0 0,1 0 0 0 0,-1-1 0 0 0,0 1 0 0 0,0 0 0 0 0,0-1 0 0 0,-1 0-1 0 0,-1-8 2 0 0,2 9-1 0 0,-4-8 0 0 0,0 1 0 0 0,0 0 0 0 0,-8-10 0 0 0,-11-17 0 0 0,-47-111 9 0 0,-56-171 0 0 0,60 148 16 0 0,-32-92-78 0 0,97 257 51 0 0,0 3 2 0 0,1-1 0 0 0,0 1-1 0 0,-1-1 1 0 0,1 0 0 0 0,0 1 0 0 0,0-1 0 0 0,0 0-1 0 0,-1 1 1 0 0,1-1 0 0 0,0 0 0 0 0,0 0 0 0 0,0 1-1 0 0,0-1 1 0 0,0 0 0 0 0,0 1 0 0 0,0-1-1 0 0,1 0 1 0 0,-1 0 0 0 0,0 1 0 0 0,1-2 0 0 0,-1 2 0 0 0,1 0 0 0 0,0-1 0 0 0,0 1 0 0 0,0 0 0 0 0,0 0 0 0 0,0 0 0 0 0,-1 0 0 0 0,1 0 0 0 0,0 0 0 0 0,0 0 0 0 0,0 0 0 0 0,0 0 0 0 0,0 1 0 0 0,0-1 0 0 0,1 1 0 0 0,2 1 0 0 0,0 0 0 0 0,-1 0 0 0 0,1 1 0 0 0,-1-1 0 0 0,1 1 0 0 0,-1 0 0 0 0,0 0 0 0 0,0 1 0 0 0,0-1 0 0 0,3 5 0 0 0,8 9 0 0 0,19 21 0 0 0,42 65 0 0 0,0 0 0 0 0,-48-68 0 0 0,1-1 0 0 0,3-1 1 0 0,0-2-1 0 0,62 47 1 0 0,-90-75 0 0 0,-1-2 3 0 0,0 0 0 0 0,-1 1-1 0 0,1-1 1 0 0,0 0 0 0 0,0 0 0 0 0,1 0-1 0 0,-1 0 1 0 0,0 0 0 0 0,0-1-1 0 0,0 1 1 0 0,5 0 0 0 0,-7-1 12 0 0,0-6 20 0 0,-1 0-32 0 0,0-1 1 0 0,-1 1-1 0 0,0 0 1 0 0,0 0 0 0 0,0 0-1 0 0,-1 0 1 0 0,0 1 0 0 0,0-1-1 0 0,-1 1 1 0 0,-7-10-1 0 0,-2-4 0 0 0,-59-93-4 0 0,-160-189 0 0 0,181 246 2 0 0,-2 1 0 0 0,-3 3 0 0 0,-2 3 0 0 0,-113-74 0 0 0,-194-76-17 0 0,-11 21 15 0 0,193 93 7 0 0,-17-15-8 0 0,157 74-7 0 0,79 28 5 0 0,-18 4-1 0 0,1 1 1 0 0,-1 0-1 0 0,-1 2 1 0 0,33 22 0 0 0,-21-13-4 0 0,42 28-27 0 0,135 80 34 0 0,-161-102 22 0 0,1-3 0 0 0,82 29 0 0 0,-122-49-23 0 0,-1-1 1 0 0,1 1-1 0 0,-1-1 0 0 0,1 0 0 0 0,8 0 0 0 0,-20-17-6 0 0,-4 5 8 0 0,0 0-1 0 0,-1 1 1 0 0,-1 0 0 0 0,-17-12 0 0 0,-5-4 2 0 0,-274-244 5 0 0,256 223-11 0 0,-2 1 0 0 0,-2 4-1 0 0,-2 1 1 0 0,-91-47 0 0 0,-149-43-10 0 0,31 16 18 0 0,-65-56-127 0 0,316 164 123 0 0,10 5 0 0 0,-1-1 0 0 0,1 0 0 0 0,0 0 0 0 0,1-1 0 0 0,-10-6 0 0 0,16 6-1 0 0,6 3 0 0 0,9 0 0 0 0,-15 1 0 0 0,7 0 0 0 0,0 1 0 0 0,0 1 0 0 0,-1-1 0 0 0,1 1 0 0 0,0 0 0 0 0,-1 1 0 0 0,0 0 0 0 0,11 5 0 0 0,57 37 0 0 0,-48-27 0 0 0,120 79-14 0 0,86 52-16 0 0,-216-138 28 0 0,-13-8 5 0 0,0 0 1 0 0,0 0-1 0 0,1 0 0 0 0,-1-1 1 0 0,1 0-1 0 0,-1 0 1 0 0,1 0-1 0 0,0 0 0 0 0,7 1 1 0 0,-12-3 28 0 0,-6-1 3 0 0,-1-2-31 0 0,1-1 0 0 0,0 1 0 0 0,0-1 0 0 0,0-1 0 0 0,-5-4 0 0 0,-9-7-20 0 0,-14-7-9 0 0,-22-16 2 0 0,-1 2-1 0 0,-93-44 1 0 0,40 32 36 0 0,19 6-7 0 0,-2 5 0 0 0,-103-28 0 0 0,118 53-13 0 0,26 6-1 0 0,84 2 8 0 0,-9 4 0 0 0,1 2 1 0 0,0 0 0 0 0,0 1 0 0 0,-1 2 0 0 0,42 10-1 0 0,-11 8 3 0 0,0 3 0 0 0,-2 2 0 0 0,77 52 0 0 0,74 39-15 0 0,-64-60-7 0 0,184 51 0 0 0,-62-24 42 0 0,-176-53 33 0 0,81 43 1 0 0,30 24-20 0 0,293 159-49 0 0,-398-202 22 0 0,-3 4 0 0 0,-2 4 0 0 0,148 144 0 0 0,-137-115-5 0 0,-97-93-5 0 0,0 0 0 0 0,1 1 0 0 0,-1-1 0 0 0,1 0 0 0 0,-1 1 0 0 0,0-1 0 0 0,1 0 0 0 0,-1 1 0 0 0,0-1 0 0 0,0 0 0 0 0,1 1 0 0 0,-1-1 1 0 0,0 1-1 0 0,0-1 0 0 0,0 1 0 0 0,1-1 0 0 0,-1 0 0 0 0,0 1 0 0 0,0-1 0 0 0,0 1 0 0 0,0-1 0 0 0,0 1 0 0 0,0-1 0 0 0,0 1 0 0 0,0-1 0 0 0,0 1 0 0 0,0-1 0 0 0,0 2 1 0 0,-13 0 3 0 0,-17-9 2 0 0,-10-18-9 0 0,-50-38 0 0 0,34 22 1 0 0,-86-51-10 0 0,-177-85 0 0 0,229 130 9 0 0,2-5 0 0 0,3-3 0 0 0,-155-133 0 0 0,203 154 3 0 0,-2 1 0 0 0,-2 2 0 0 0,0 2 0 0 0,-2 1 0 0 0,-64-29 0 0 0,106 57-1 0 0,-18-10-7 0 0,19 10 5 0 0,0-1 1 0 0,-1 1-1 0 0,1 0 0 0 0,-1 0 0 0 0,1 0 1 0 0,-1-1-1 0 0,1 1 0 0 0,-1 0 1 0 0,1-1-1 0 0,0 1 0 0 0,-1 0 1 0 0,1-1-1 0 0,0 1 0 0 0,-1-1 1 0 0,1 1-1 0 0,0 0 0 0 0,0-1 1 0 0,-1 1-1 0 0,1-1 0 0 0,0 1 1 0 0,0-1-1 0 0,0 1 0 0 0,-1-1 0 0 0,1 1 1 0 0,0-1-1 0 0,0 1 0 0 0,0-1 1 0 0,0 1-1 0 0,0-1 0 0 0,0 1 1 0 0,0-1-1 0 0,0 1 0 0 0,1-1 1 0 0,23 0-40 0 0,-18 1 34 0 0,29 2 7 0 0,1 2 0 0 0,-1 1 0 0 0,0 2 0 0 0,-1 1 0 0 0,34 13 0 0 0,-67-21 1 0 0,315 113 0 0 0,-64-21 4 0 0,-136-55-11 0 0,-24-9 6 0 0,119 53 1 0 0,-186-68 8 0 0,-1 0 1 0 0,-1 1 0 0 0,-1 1 0 0 0,0 1-1 0 0,0 1 1 0 0,-2 1 0 0 0,0 1-1 0 0,-2 1 1 0 0,0 0 0 0 0,26 40 0 0 0,62 112 85 0 0,-18-24-93 0 0,-35-51-8 0 0,8 13-9 0 0,-43-88 11 0 0,-18-22 5 0 0,0 1 0 0 0,0-1 0 0 0,0 0 0 0 0,0 0 0 0 0,0 0 0 0 0,0 0 0 0 0,0 0 0 0 0,0 1-1 0 0,0-1 1 0 0,0 0 0 0 0,0 0 0 0 0,0 0 0 0 0,0 0 0 0 0,0 0 0 0 0,0 0 0 0 0,0 1 0 0 0,0-1 0 0 0,0 0 0 0 0,0 0 0 0 0,-1 0 0 0 0,1 0 0 0 0,0 0 0 0 0,0 0 0 0 0,0 0 0 0 0,0 1 0 0 0,0-1-1 0 0,0 0 1 0 0,0 0 0 0 0,0 0 0 0 0,-1 0 0 0 0,1 0 0 0 0,0 0 0 0 0,0 0 0 0 0,0 0 0 0 0,0 0 0 0 0,0 0 0 0 0,-1 0 0 0 0,1 0 0 0 0,0 0 0 0 0,0 0 0 0 0,0 0 0 0 0,0 0 0 0 0,0 0 0 0 0,0 0-1 0 0,-1 0 1 0 0,1 0 0 0 0,0 0 0 0 0,0 0 0 0 0,0 0 0 0 0,0 0 0 0 0,0 0 0 0 0,-1 0 0 0 0,1 0 0 0 0,0 0 0 0 0,0 0 0 0 0,0 0 0 0 0,0 0 0 0 0,0-1 0 0 0,0 1 0 0 0,0 0 0 0 0,-1 0-1 0 0,1 0 1 0 0,0 0 0 0 0,-11-3 0 0 0,11 2-1 0 0,-10-6-12 0 0,0-1 0 0 0,0-1 0 0 0,1 1 0 0 0,1-2 1 0 0,-13-15-1 0 0,-12-13-16 0 0,-20-16 22 0 0,2-2 1 0 0,-71-104-1 0 0,-129-194 6 0 0,247 349 0 0 0,0 0 0 0 0,0 0 0 0 0,0 0 1 0 0,1-1-1 0 0,0 0 0 0 0,0 0 0 0 0,0 0 0 0 0,1 0 0 0 0,0 0 0 0 0,0 0 0 0 0,1-1 1 0 0,-2-9-1 0 0,3 15 1 0 0,0 1 0 0 0,1-1 0 0 0,-1 1 0 0 0,0 0 0 0 0,1-1 0 0 0,-1 1 0 0 0,1-1 0 0 0,-1 1 0 0 0,0 0 0 0 0,1-1 0 0 0,-1 1 0 0 0,1 0 0 0 0,-1 0 0 0 0,1-1 0 0 0,-1 1 0 0 0,1 0 0 0 0,-1 0 0 0 0,1 0 0 0 0,-1 0 0 0 0,1 0 0 0 0,-1-1 0 0 0,1 1 0 0 0,-1 0 0 0 0,1 0 0 0 0,-1 0 0 0 0,1 0 0 0 0,0 1 0 0 0,21-1 0 0 0,-15 0 0 0 0,3 1 0 0 0,0 0 0 0 0,1 1 0 0 0,-1 1 0 0 0,0-1 0 0 0,0 2 0 0 0,0-1 0 0 0,-1 1 0 0 0,1 1 0 0 0,-1 0 0 0 0,0 0-1 0 0,10 8 1 0 0,12 10 3 0 0,46 43-1 0 0,66 75 7 0 0,85 76-22 0 0,-139-143 3 0 0,-11-11 35 0 0,-3 4 1 0 0,86 97 0 0 0,-106-94-6 0 0,-3 2-1 0 0,-4 3 1 0 0,45 92-1 0 0,-33-40-10 0 0,55 169 0 0 0,-93-229-5 0 0,20 102 1 0 0,-42-169-8 0 0,0 1 1 0 0,1-1-1 0 0,-1 1 1 0 0,0-1-1 0 0,0 1 0 0 0,0-1 1 0 0,0 1-1 0 0,0-1 1 0 0,0 1-1 0 0,0-1 1 0 0,0 0-1 0 0,0 1 1 0 0,0-1-1 0 0,0 1 1 0 0,0-1-1 0 0,0 1 1 0 0,0-1-1 0 0,0 1 1 0 0,0-1-1 0 0,0 1 1 0 0,-1-1-1 0 0,1 1 0 0 0,0-1 1 0 0,0 0-1 0 0,-1 1 1 0 0,-7-8-24 0 0,-10-21 1 0 0,18 28 23 0 0,-116-224-236 0 0,69 127 163 0 0,-217-478-17 0 0,235 510 91 0 0,-3 1 0 0 0,-3 2 0 0 0,-70-96 0 0 0,50 83 8 0 0,-81-103-73 0 0,110 148 42 0 0,-2 1-1 0 0,-1 1 1 0 0,-50-37 0 0 0,66 56 27 0 0,9 7-2 0 0,0 0 0 0 0,1 0-1 0 0,-1-1 1 0 0,0 0 0 0 0,1 0-1 0 0,0 0 1 0 0,-1 0 0 0 0,1 0 0 0 0,0-1-1 0 0,-4-6 1 0 0,7 9-1 0 0,1 1 0 0 0,-1 0 0 0 0,1 0 0 0 0,-1 0 0 0 0,1-1 0 0 0,-1 1 0 0 0,1 0 0 0 0,-1 0 0 0 0,1 0 0 0 0,-1 0 0 0 0,1 0 0 0 0,-1 0 0 0 0,1 0 0 0 0,0 0 0 0 0,-1 0 0 0 0,1 0 0 0 0,-1 0 0 0 0,1 1 0 0 0,-1-1 0 0 0,1 0 0 0 0,-1 0 0 0 0,0 0 1 0 0,1 1-1 0 0,-1-1 0 0 0,1 0 0 0 0,0 1 0 0 0,13 9-1 0 0,0 0 0 0 0,-1 2 0 0 0,0-1-1 0 0,-1 2 1 0 0,-1-1 0 0 0,17 24 0 0 0,-7-10 1 0 0,137 201-13 0 0,-97-133 10 0 0,280 493 3 0 0,-257-417 123 0 0,84 240 1 0 0,-147-340-81 0 0,17 107 0 0 0,-8 72-24 0 0,-29-208-20 0 0,-13-61-38 0 0,-8-23-20 0 0,2-2-1 0 0,2 1 1 0 0,-13-63 0 0 0,5 19 20 0 0,-94-285 31 0 0,91 295 3 0 0,-4 2 1 0 0,-46-85-1 0 0,58 125-1 0 0,-2 1 0 0 0,-42-55 0 0 0,53 78 5 0 0,-1-1-1 0 0,-1 2 0 0 0,0-1 0 0 0,0 2 0 0 0,-1 0 1 0 0,0 0-1 0 0,-1 1 0 0 0,0 1 0 0 0,-24-11 0 0 0,12 13 6 0 0,25 6 10 0 0,1 3 3 0 0,0 7-18 0 0,0 0 0 0 0,1 0-1 0 0,0 1 1 0 0,1-1 0 0 0,0 0 0 0 0,0-1 0 0 0,1 1 0 0 0,1 0 0 0 0,-1-1-1 0 0,7 10 1 0 0,123 223-24 0 0,33 66 105 0 0,-132-240-45 0 0,-15-31 15 0 0,26 69 0 0 0,-45-105-50 0 0,1-1 1 0 0,-1 1-1 0 0,0 0 0 0 0,0 0 0 0 0,1 0 0 0 0,-1-1 0 0 0,0 1 0 0 0,0 0 1 0 0,0 0-1 0 0,0 0 0 0 0,0 0 0 0 0,0 0 0 0 0,0-1 0 0 0,0 1 0 0 0,0 0 1 0 0,0 0-1 0 0,-1 0 0 0 0,1-1 0 0 0,0 1 0 0 0,-1 0 0 0 0,1 0 0 0 0,-1 1 0 0 0,0-2 1 0 0,1 1-1 0 0,-1-1 0 0 0,0 0 0 0 0,1 1 1 0 0,-1-1-1 0 0,0 0 0 0 0,0 1 0 0 0,1-1 1 0 0,-1 0-1 0 0,0 0 0 0 0,0 0 0 0 0,0 0 1 0 0,1 0-1 0 0,-1 0 0 0 0,0 0 0 0 0,0 0 0 0 0,1 0 1 0 0,-3 0-1 0 0,-2-1 1 0 0,0-1 0 0 0,1 1-1 0 0,-1-1 1 0 0,0 0 0 0 0,1 0 0 0 0,-5-3 0 0 0,-22-17 1 0 0,2-1 0 0 0,-41-40 0 0 0,-13-12 8 0 0,74 67-7 0 0,-112-84 48 0 0,100 78-40 0 0,0 1 1 0 0,-1 1 0 0 0,0 1-1 0 0,-25-9 1 0 0,33 17-10 0 0,0-1 0 0 0,1 2 0 0 0,-1 0 0 0 0,0 1 0 0 0,-22 0 0 0 0,35 4-2 0 0,1-1 1 0 0,-1 1 0 0 0,1 0 0 0 0,0-1-1 0 0,-1 1 1 0 0,1-1 0 0 0,0 1-1 0 0,0 0 1 0 0,1-1 0 0 0,0 4 0 0 0,3 3-1 0 0,0 1 0 0 0,0-2-1 0 0,1 1 1 0 0,1-1 0 0 0,-1 1 0 0 0,1-1 0 0 0,14 13 0 0 0,-18-18 0 0 0,43 43-7 0 0,70 57-1 0 0,-70-66 8 0 0,-2 3-1 0 0,42 49 0 0 0,-84-88 5 0 0,0 0 0 0 0,0 0-1 0 0,0 0 1 0 0,0 0-1 0 0,-1 0 1 0 0,1 0 0 0 0,0 0-1 0 0,-1 1 1 0 0,1-1 0 0 0,-1 0-1 0 0,1 1 1 0 0,-1-1-1 0 0,0 0 1 0 0,1 1 0 0 0,-1-1-1 0 0,0 2 1 0 0,0-3-2 0 0,-1 1 0 0 0,1-1 1 0 0,0 1-1 0 0,0 0 0 0 0,-1-1 1 0 0,1 1-1 0 0,-1-1 0 0 0,1 1 1 0 0,0-1-1 0 0,-1 0 0 0 0,1 1 0 0 0,-1-1 1 0 0,1 1-1 0 0,-1-1 0 0 0,1 0 1 0 0,-1 1-1 0 0,1-1 0 0 0,-1 0 1 0 0,1 0-1 0 0,-1 1 0 0 0,0-1 0 0 0,1 0 1 0 0,-1 0-1 0 0,1 0 0 0 0,-1 0 1 0 0,0 0-1 0 0,1 0 0 0 0,-1 0 0 0 0,0 0 1 0 0,1 0-1 0 0,-1 0 0 0 0,0 0 1 0 0,-27-2 0 0 0,-1-2 0 0 0,1 0 0 0 0,0-2 0 0 0,-46-16 0 0 0,6 2-2 0 0,-122-35 11 0 0,-135-31 20 0 0,-46 27-24 0 0,366 58-8 0 0,2 1 0 0 0,0-1 0 0 0,0 1 0 0 0,1-1 0 0 0,-1 1 0 0 0,0-1 0 0 0,0 0 0 0 0,1 0 0 0 0,-5-2 0 0 0,21 0 0 0 0,4 2 0 0 0,-1 1 0 0 0,1 1 0 0 0,0 1 0 0 0,-1 0 0 0 0,0 1 0 0 0,0 1 0 0 0,0 1 0 0 0,28 11 0 0 0,2 8-1 0 0,85 58 1 0 0,35 44-2 0 0,-78-57 1 0 0,2 6 13 0 0,-91-75-11 0 0,0 0 0 0 0,0 0 0 0 0,0 0 1 0 0,1 0-1 0 0,-1 0 0 0 0,0 0 1 0 0,0 0-1 0 0,0 0 0 0 0,0 0 0 0 0,0 1 1 0 0,0-1-1 0 0,0 0 0 0 0,0 0 0 0 0,0 0 1 0 0,0 0-1 0 0,0 0 0 0 0,0 0 1 0 0,0 0-1 0 0,0 0 0 0 0,0 0 0 0 0,0 0 1 0 0,0 0-1 0 0,0 1 0 0 0,0-1 0 0 0,0 0 1 0 0,0 0-1 0 0,0 0 0 0 0,0 0 1 0 0,0 0-1 0 0,0 0 0 0 0,0 0 0 0 0,0 0 1 0 0,0 0-1 0 0,0 1 0 0 0,0-1 0 0 0,0 0 1 0 0,0 0-1 0 0,0 0 0 0 0,0 0 1 0 0,0 0-1 0 0,0 0 0 0 0,0 0 0 0 0,0 0 1 0 0,0 0-1 0 0,0 0 0 0 0,0 0 1 0 0,0 0-1 0 0,0 1 0 0 0,0-1 0 0 0,-1 0 1 0 0,1 0-1 0 0,0 0 0 0 0,0 0 0 0 0,0 0 1 0 0,0 0-1 0 0,0 0 0 0 0,0 0 1 0 0,0 0-1 0 0,0 0 0 0 0,0 0 0 0 0,0 0 1 0 0,-1 0-1 0 0,1 0 0 0 0,0 0 0 0 0,-11 1 26 0 0,-14-4-16 0 0,10-3-10 0 0,0 0 1 0 0,1-2 0 0 0,-1 1-1 0 0,-25-20 1 0 0,9 6-8 0 0,-118-66-40 0 0,-80-54-38 0 0,190 114 101 0 0,-52-39 38 0 0,86 60-62 0 0,-1 0 1 0 0,1 0 0 0 0,0-1-1 0 0,0 0 1 0 0,0 0 0 0 0,1 0-1 0 0,0 0 1 0 0,1 0 0 0 0,0-1-1 0 0,-4-13 1 0 0,-9-18 3 0 0,7 20 1 0 0,0 0-1 0 0,-1 0-1 0 0,0 1 1 0 0,-25-33 0 0 0,20 33-1 0 0,0 1 1 0 0,-2 1-1 0 0,0 0 1 0 0,-1 1-1 0 0,-1 1 1 0 0,-23-14-1 0 0,41 29 3 0 0,1 1 1 0 0,-1-1-1 0 0,1 1 1 0 0,-1-1-1 0 0,1 1 1 0 0,0-1-1 0 0,0 1 1 0 0,0-1 0 0 0,0 1-1 0 0,0 0 1 0 0,0-1-1 0 0,0 1 1 0 0,1-1-1 0 0,-1 1 1 0 0,2 2-1 0 0,4 35 2 0 0,-2-23 0 0 0,0-1 0 0 0,0 0 1 0 0,1 0-1 0 0,1 0 1 0 0,1-1-1 0 0,0 0 0 0 0,0 0 1 0 0,2-1-1 0 0,-1 0 0 0 0,2-1 1 0 0,0 1-1 0 0,0-2 1 0 0,22 19-1 0 0,79 60 10 0 0,-54-46-2 0 0,61 61-1 0 0,79 130-2 0 0,-173-205 1 0 0,-6-7 8 0 0,2 0 0 0 0,1-1-1 0 0,0-1 1 0 0,2-1-1 0 0,32 22 1 0 0,-34-29-10 0 0,1 0-1 0 0,0-2 1 0 0,1 0 0 0 0,0-2 0 0 0,0 0-1 0 0,46 9 1 0 0,-1-7 32 0 0,1-4 0 0 0,128-2 0 0 0,-154-5-37 0 0,-42 0 0 0 0,-1 0 0 0 0,1 0 0 0 0,0 0 0 0 0,0 0 0 0 0,0 0 0 0 0,0 0 0 0 0,0 0 0 0 0,0 0 0 0 0,0-1 0 0 0,0 1 0 0 0,0 0 0 0 0,0 0 0 0 0,0-1 0 0 0,0 1 0 0 0,0-1 0 0 0,-1 1 0 0 0,1-1 0 0 0,0 1 0 0 0,0-1 0 0 0,0 1 0 0 0,-1-1 0 0 0,1 0 0 0 0,0 1 0 0 0,-1-1 0 0 0,1 0 0 0 0,-1 0 0 0 0,1 0 0 0 0,-1 1 0 0 0,1-1 0 0 0,-1 0 0 0 0,1 0 0 0 0,-1 0 0 0 0,0 0 0 0 0,1 0 0 0 0,-1 0 0 0 0,0 0 0 0 0,0 0 0 0 0,0 0 0 0 0,0 0 0 0 0,0 0 0 0 0,0 0 0 0 0,0 0 0 0 0,0 0 0 0 0,0 1 0 0 0,0-1 0 0 0,-1 0 0 0 0,1 0 0 0 0,0 0 0 0 0,-1 0 0 0 0,1 0 0 0 0,0 0 0 0 0,-1 0 0 0 0,1 0 0 0 0,-1 1 0 0 0,1-1 0 0 0,-1 0 0 0 0,0 0 0 0 0,1 1 0 0 0,-1-1 0 0 0,-1-1 0 0 0,-45-53-26 0 0,-33-37-209 0 0,78 90 210 0 0,0-1 0 0 0,0 0 0 0 0,-1 1 1 0 0,0 0-1 0 0,1 0 0 0 0,-1 0 0 0 0,0 0 0 0 0,0 0 0 0 0,0 0 0 0 0,0 1 1 0 0,0-1-1 0 0,-1 1 0 0 0,-5-2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0.381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5 61 4692 0 0,'-5'-60'20078'0'0,"28"132"-19681"0"0,-2 55 147 0 0,-5 1 1 0 0,0 166-1 0 0,-16 135 99 0 0,-29-49-380 0 0,6-134-237 0 0,16-125-271 0 0,4-274-10829 0 0,3 114 8418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1.330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101 1 1488 0 0,'-100'102'19791'0'0,"107"-87"-19501"0"0,0 0 0 0 0,-2 1 0 0 0,1 0 1 0 0,-2 0-1 0 0,4 25 0 0 0,1 2-39 0 0,103 416 1951 0 0,-91-383-1999 0 0,-10-38-114 0 0,-1 1-1 0 0,7 57 1 0 0,-17-76-64 0 0,0-18-22 0 0,0-8-27 0 0,-1-6-42 0 0,-1 1-1 0 0,0 0 1 0 0,0 0-1 0 0,-7-18 1 0 0,-2-8-130 0 0,-10-47-236 0 0,-36-168-275 0 0,51 222 714 0 0,-27-174 117 0 0,33 199-155 0 0,0-12 663 0 0,3 26-511 0 0,132 490 894 0 0,-101-324-550 0 0,16 250-1 0 0,-41 182-275 0 0,-29-373-1384 0 0,8-127-1445 0 0,-4 0-3420 0 0,12-83 3235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1.997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325 1 5833 0 0,'0'12'5892'0'0,"2"107"3180"0"0,2 1-6205 0 0,2 119-1763 0 0,-6-123-625 0 0,-19 508 1062 0 0,-88 110-447 0 0,-77-17-2062 0 0,179-704 7 0 0,1 1-1 0 0,-14 24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6.295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2106 0 5529 0 0,'-21'23'8708'0'0,"20"-19"-8330"0"0,-5 39 3275 0 0,4-28-2628 0 0,-1 9-89 0 0,-33 216 3326 0 0,26-190-3899 0 0,-3 0 1 0 0,-32 82 0 0 0,-3-24 5 0 0,-63 105 0 0 0,70-147-298 0 0,-2-1 0 0 0,-83 93 1 0 0,33-65-20 0 0,122-135-841 0 0,30-44-450 0 0,77-150 0 0 0,-63 103 853 0 0,62-122 336 0 0,-37 66 70 0 0,-94 181 25 0 0,1-1 50 0 0,0-1-1 0 0,0 0 1 0 0,-1 0 0 0 0,0 0 0 0 0,-1 0 0 0 0,3-16-1 0 0,-26 27 660 0 0,15 3-687 0 0,0-1-1 0 0,1 1 1 0 0,-1 1 0 0 0,1-1 0 0 0,0 1-1 0 0,0-1 1 0 0,1 1 0 0 0,-1 0 0 0 0,1 1-1 0 0,-4 8 1 0 0,-4 4 30 0 0,-106 157 315 0 0,80-125-368 0 0,-61 63-1 0 0,38-54 12 0 0,23-24 52 0 0,-50 62 0 0 0,87-96-107 0 0,-1-1-1 0 0,0 1 0 0 0,1 0 0 0 0,-1 0 1 0 0,1 0-1 0 0,-1-1 0 0 0,1 1 0 0 0,-1 0 0 0 0,1 0 0 0 0,-1 0 0 0 0,1 0 0 0 0,0 0 0 0 0,0 0 0 0 0,0 0 1 0 0,-1 0-1 0 0,1 0 0 0 0,0 0 0 0 0,0 0 0 0 0,0 1 0 0 0,28-2-52 0 0,-23-2 43 0 0,0 0 1 0 0,0-1-1 0 0,0 1 0 0 0,0-1 0 0 0,0 0 0 0 0,0 0 0 0 0,-1 0 0 0 0,0-1 0 0 0,8-7 0 0 0,34-44-142 0 0,-36 42 131 0 0,-8 10 2 0 0,1 1 0 0 0,-1-1-1 0 0,0 0 1 0 0,0-1 0 0 0,0 1 0 0 0,-1 0-1 0 0,1 0 1 0 0,-1-1 0 0 0,0 1 0 0 0,1-1-1 0 0,-2 1 1 0 0,2-7 0 0 0,-3 9 21 0 0,0 1 1 0 0,1 0 0 0 0,-1-1 0 0 0,0 1 0 0 0,0 0-1 0 0,0 0 1 0 0,0-1 0 0 0,0 1 0 0 0,0 0-1 0 0,0 0 1 0 0,1 0 0 0 0,-1 0 0 0 0,0 0 0 0 0,0 1-1 0 0,0-1 1 0 0,0 0 0 0 0,-1 1 0 0 0,-2 1 7 0 0,1 0 0 0 0,-1 0 1 0 0,1 0-1 0 0,-1 1 1 0 0,1-1-1 0 0,0 1 1 0 0,-5 6-1 0 0,-8 6 27 0 0,-39 34-7 0 0,44-39-23 0 0,1 1 0 0 0,-2-1 0 0 0,1-1 0 0 0,-1 0 0 0 0,-1-1 0 0 0,0 0 0 0 0,0-1-1 0 0,-22 9 1 0 0,3-4 7 0 0,-32 16-1 0 0,64-28-14 0 0,0 0 0 0 0,-1 0-1 0 0,1 0 1 0 0,-1 0 0 0 0,1 0 0 0 0,0 1 0 0 0,-1-1-1 0 0,1 0 1 0 0,0 0 0 0 0,-1 0 0 0 0,1 1-1 0 0,0-1 1 0 0,-1 0 0 0 0,1 0 0 0 0,0 1 0 0 0,0-1-1 0 0,-1 0 1 0 0,1 1 0 0 0,0-1 0 0 0,0 0 0 0 0,0 1-1 0 0,-1-1 1 0 0,1 0 0 0 0,0 1 0 0 0,0-1 0 0 0,0 0-1 0 0,0 1 1 0 0,0-1 0 0 0,0 1 0 0 0,0-1-1 0 0,0 0 1 0 0,0 1 0 0 0,0-1 0 0 0,0 0 0 0 0,0 1-1 0 0,0-1 1 0 0,0 1 0 0 0,0 6 241 0 0,-9-5-226 0 0,-1 1-19 0 0,1-2-13 0 0,9-1-9 0 0,-1 0 6 0 0,0-1 21 0 0,0 0 1 0 0,0 0-1 0 0,0 0 1 0 0,0 0-1 0 0,0 0 1 0 0,1-1-1 0 0,-1 1 1 0 0,0 0-1 0 0,0 0 1 0 0,1-1-1 0 0,-1 1 1 0 0,1-1-1 0 0,-1 1 1 0 0,1 0-1 0 0,0-1 1 0 0,-1-2-1 0 0,-1-4 40 0 0,-3-7-8 0 0,4 12-28 0 0,1 1 0 0 0,-1 0 1 0 0,0 0-1 0 0,0 0 0 0 0,1 0 1 0 0,-1 0-1 0 0,-1 0 1 0 0,1 0-1 0 0,0 0 0 0 0,0 1 1 0 0,-1-1-1 0 0,-1-2 0 0 0,3 4 0 0 0,0 0 0 0 0,0 0-1 0 0,0 0 1 0 0,0 0 0 0 0,-1 0 0 0 0,1 0-1 0 0,0 0 1 0 0,0 0 0 0 0,0 0-1 0 0,0-1 1 0 0,0 1 0 0 0,0 0-1 0 0,0 0 1 0 0,0 0 0 0 0,-1 0-1 0 0,1 0 1 0 0,0 0 0 0 0,0 0-1 0 0,0 0 1 0 0,0 0 0 0 0,0 0 0 0 0,0 0-1 0 0,0 0 1 0 0,0 0 0 0 0,-1 0-1 0 0,1 0 1 0 0,0 0 0 0 0,0 0-1 0 0,0 0 1 0 0,0 0 0 0 0,0 0-1 0 0,0 0 1 0 0,0 0 0 0 0,-1 0 0 0 0,1 1-1 0 0,0-1 1 0 0,0 0 0 0 0,0 0-1 0 0,0 0 1 0 0,0 0 0 0 0,0 0-1 0 0,0 0 1 0 0,0 0 0 0 0,0 0-1 0 0,0 0 1 0 0,-1 0 0 0 0,1 1-1 0 0,0-1 1 0 0,-2 8 57 0 0,2 15-31 0 0,0-20 6 0 0,-2 47 108 0 0,1-25-64 0 0,1 1 0 0 0,3 30 0 0 0,-1-153-92 0 0,-2 93-61 0 0,0 12-47 0 0,0-4 82 0 0,0 8 38 0 0,0 0 0 0 0,1 0 0 0 0,0 0 0 0 0,1 1 0 0 0,0-1 0 0 0,7 17-1 0 0,1-92 1 0 0,-7-11-162 0 0,-3 60 144 0 0,27 14-42 0 0,-15-1 52 0 0,-1 0-1 0 0,1-1 0 0 0,-1 0 1 0 0,1 0-1 0 0,-1-1 0 0 0,0-1 0 0 0,0 0 1 0 0,0-1-1 0 0,-1 0 0 0 0,1 0 0 0 0,16-12 1 0 0,-9 6-44 0 0,0-1 0 0 0,0 0 0 0 0,-1-1 1 0 0,-1-1-1 0 0,25-28 0 0 0,-40 42 49 0 0,-1 0 1 0 0,1-1-1 0 0,-1 1 0 0 0,0-1 1 0 0,1 1-1 0 0,-1-1 0 0 0,1 1 1 0 0,-1-1-1 0 0,0 1 0 0 0,1-1 1 0 0,-1 1-1 0 0,0-1 0 0 0,0 1 1 0 0,0-1-1 0 0,1 1 0 0 0,-1-1 1 0 0,0 0-1 0 0,0 1 0 0 0,0-1 0 0 0,0 1 1 0 0,0-1-1 0 0,0 0 0 0 0,0 1 1 0 0,0-1-1 0 0,0 1 0 0 0,0-1 1 0 0,0 0-1 0 0,-1 1 0 0 0,1-1 1 0 0,0 1-1 0 0,0-1 0 0 0,-1 0 1 0 0,0 0 3 0 0,0 0 0 0 0,0 1 0 0 0,-1-1 0 0 0,1 1 1 0 0,0-1-1 0 0,0 1 0 0 0,0 0 0 0 0,-1-1 0 0 0,1 1 1 0 0,0 0-1 0 0,-1 0 0 0 0,1 0 0 0 0,0 0 0 0 0,-2 0 0 0 0,-3 0 22 0 0,-1 1-1 0 0,1-1 0 0 0,-1 1 1 0 0,1 1-1 0 0,-9 2 0 0 0,6 1 13 0 0,-1 0 0 0 0,2 1 0 0 0,-1 0-1 0 0,1 0 1 0 0,0 1 0 0 0,0 0-1 0 0,0 0 1 0 0,1 1 0 0 0,0 0 0 0 0,1 0-1 0 0,0 0 1 0 0,0 1 0 0 0,1 0-1 0 0,-6 14 1 0 0,-3 11 45 0 0,2 1 1 0 0,-15 65-1 0 0,2-5 23 0 0,-30 63 153 0 0,-7-2-1 0 0,-115 205 1 0 0,76-210-266 0 0,98-147-9 0 0,2-3-33 0 0,11-39-539 0 0,100-207-228 0 0,-15 36 570 0 0,-48 104 229 0 0,-47 106 21 0 0,0-1 0 0 0,0 0 0 0 0,0 0-1 0 0,0 0 1 0 0,0 0 0 0 0,0 0-1 0 0,1 0 1 0 0,-1 0 0 0 0,0 0 0 0 0,0 0-1 0 0,0 0 1 0 0,0 0 0 0 0,0 0 0 0 0,0 0-1 0 0,0 0 1 0 0,0 0 0 0 0,0 0-1 0 0,1 0 1 0 0,-1 0 0 0 0,0 0 0 0 0,0 0-1 0 0,0 0 1 0 0,0 0 0 0 0,0 0 0 0 0,0 0-1 0 0,0 0 1 0 0,0 0 0 0 0,1 0 0 0 0,-1 0-1 0 0,0 0 1 0 0,0 0 0 0 0,0 0-1 0 0,0 0 1 0 0,0 0 0 0 0,0 0 0 0 0,0 0-1 0 0,0 0 1 0 0,0 0 0 0 0,1 0 0 0 0,-1 0-1 0 0,0 0 1 0 0,0-1 0 0 0,0 1-1 0 0,0 0 1 0 0,0 0 0 0 0,0 0 0 0 0,0 0-1 0 0,0 0 1 0 0,0 0 0 0 0,0 0 0 0 0,0 0-1 0 0,0 0 1 0 0,0-1 0 0 0,0 1 0 0 0,0 0-1 0 0,1 9 36 0 0,-8 11 8 0 0,0 0 0 0 0,-1-1 0 0 0,-17 30-1 0 0,-13 21 10 0 0,-4-2 0 0 0,-2-1 0 0 0,-3-3 0 0 0,-74 78 0 0 0,-64 45 83 0 0,184-186-133 0 0,0 0 2 0 0,0 0 0 0 0,-1 0 0 0 0,1 0 0 0 0,0 0 1 0 0,0 1-1 0 0,0-1 0 0 0,0 0 0 0 0,1 0 0 0 0,-1 1 1 0 0,0-1-1 0 0,0 1 0 0 0,1-1 0 0 0,-1 1 0 0 0,1-1 1 0 0,-1 1-1 0 0,1-1 0 0 0,0 1 0 0 0,0 1 0 0 0,0-2 3 0 0,10-2-50 0 0,-3-3 25 0 0,0-1 0 0 0,0 1 0 0 0,-1-1 1 0 0,1 0-1 0 0,-1-1 0 0 0,-1 0 0 0 0,1 0 0 0 0,7-10 1 0 0,3-3-43 0 0,121-150-553 0 0,-97 117 260 0 0,-40 52 338 0 0,1-1 0 0 0,0 0 1 0 0,0 0-1 0 0,0 0 0 0 0,-1 0 1 0 0,1 0-1 0 0,0 0 0 0 0,-1 0 1 0 0,1 0-1 0 0,-1 0 0 0 0,0 0 1 0 0,1 0-1 0 0,-1 0 0 0 0,0 0 1 0 0,1-1-1 0 0,-13 7-107 0 0,-23 22 99 0 0,-156 136 601 0 0,125-110-382 0 0,-146 96 383 0 0,212-149-579 0 0,0 0 0 0 0,0 0-1 0 0,-1 0 1 0 0,1 0 0 0 0,0 0 0 0 0,0 0 0 0 0,0 0 0 0 0,0 0 0 0 0,0 0 0 0 0,0 0 0 0 0,-1 0-1 0 0,1 0 1 0 0,0 0 0 0 0,0 0 0 0 0,0 0 0 0 0,0 0 0 0 0,0 0 0 0 0,0 0 0 0 0,0 0 0 0 0,-1 0-1 0 0,1 0 1 0 0,0 0 0 0 0,0 1 0 0 0,0-1 0 0 0,0 0 0 0 0,0 0 0 0 0,0 0 0 0 0,0 0 0 0 0,0 0 0 0 0,0 0-1 0 0,0 0 1 0 0,0 0 0 0 0,0 1 0 0 0,0-1 0 0 0,0 0 0 0 0,-1 0 0 0 0,1 0 0 0 0,0 0 0 0 0,0 0-1 0 0,0 0 1 0 0,0 1 0 0 0,0-1 0 0 0,0 0 0 0 0,1 0 0 0 0,-1 0 0 0 0,0 0 0 0 0,0 0 0 0 0,0 0-1 0 0,0 1 1 0 0,0-1 0 0 0,0 0 0 0 0,0 0 0 0 0,0 0 0 0 0,0 0 0 0 0,0 0 0 0 0,0 0 0 0 0,10 1 76 0 0,14-3 23 0 0,8-6-150 0 0,42-16-1 0 0,-64 20 35 0 0,1-1 1 0 0,0 0 0 0 0,-1-1-1 0 0,0 0 1 0 0,0-1-1 0 0,-1 0 1 0 0,10-9 0 0 0,-5 3-21 0 0,-12 11 13 0 0,1 1 0 0 0,-1-1 0 0 0,0 0 1 0 0,0 0-1 0 0,0 0 0 0 0,0 0 0 0 0,0 0 0 0 0,-1-1 0 0 0,1 1 0 0 0,0 0 0 0 0,-1-1 0 0 0,0 0 0 0 0,0 1 0 0 0,0-1 1 0 0,0 0-1 0 0,0 1 0 0 0,0-1 0 0 0,-1 0 0 0 0,1 0 0 0 0,-1-3 0 0 0,-24 6 26 0 0,20 0 5 0 0,-1 1 1 0 0,1 0 0 0 0,0 0 0 0 0,1 1-1 0 0,-1-1 1 0 0,0 1 0 0 0,0 0 0 0 0,1 0-1 0 0,-1 0 1 0 0,1 1 0 0 0,-1-1 0 0 0,1 1-1 0 0,0 0 1 0 0,-5 5 0 0 0,-16 12 42 0 0,-66 52 17 0 0,12-10-67 0 0,4-2-14 0 0,63-52 6 0 0,10-6 3 0 0,9-6 3 0 0,-7 3 4 0 0,0 0 0 0 0,1 1-1 0 0,-1-1 0 0 0,1 0 0 0 0,-1 0 1 0 0,0 0-1 0 0,1 0 0 0 0,-1 0 0 0 0,0 0 1 0 0,0 0-1 0 0,0 0 0 0 0,0 0 0 0 0,0 0 1 0 0,0-1-1 0 0,0 1 0 0 0,0-1 0 0 0,-1 1 1 0 0,1 0-1 0 0,0-1 0 0 0,0-2 0 0 0,-23 5 135 0 0,-9 14-71 0 0,28-13-66 0 0,0 0 0 0 0,-1 0 0 0 0,1 0-1 0 0,0-1 1 0 0,-1 1 0 0 0,1-1 0 0 0,-1 0-1 0 0,0 0 1 0 0,1 0 0 0 0,-1 0 0 0 0,-5 0-1 0 0,3-1 1 0 0,0 1 0 0 0,1-1 1 0 0,-1 1-1 0 0,0 1 0 0 0,1-1 0 0 0,-1 1 0 0 0,1 0 0 0 0,0 0 0 0 0,-7 4 0 0 0,-43 30-10 0 0,8-4 68 0 0,42-31 49 0 0,5-1-82 0 0,-1 1-24 0 0,1-1 1 0 0,0 1-1 0 0,-1-1 0 0 0,1 1 1 0 0,0 0-1 0 0,-1-1 0 0 0,1 1 1 0 0,-1-1-1 0 0,1 1 0 0 0,-1-1 1 0 0,0 1-1 0 0,1-1 0 0 0,-1 1 1 0 0,1-1-1 0 0,-1 1 0 0 0,0-1 1 0 0,1 0-1 0 0,-1 1 0 0 0,0-1 1 0 0,0 0-1 0 0,1 0 0 0 0,-1 0 0 0 0,0 0 1 0 0,1 1-1 0 0,-1-1 0 0 0,0 0 1 0 0,0 0-1 0 0,-1-1 0 0 0,-29 2-4 0 0,25-1 11 0 0,5 0-4 0 0,0 4-2 0 0,0 1-1 0 0,0-1 1 0 0,0 0-1 0 0,-1 0 0 0 0,0 1 1 0 0,-4 5-1 0 0,-7 20 45 0 0,3 29 11 0 0,8 30 62 0 0,2-59-107 0 0,1-47-25 0 0,-3-32-107 0 0,1 45 113 0 0,1 1 0 0 0,-1 0 0 0 0,0-1 1 0 0,0 1-1 0 0,0 0 0 0 0,-1 0 0 0 0,1 0 1 0 0,-1 0-1 0 0,0 0 0 0 0,1 1 1 0 0,-1-1-1 0 0,-4-4 0 0 0,6 7 11 0 0,0 0-1 0 0,0 0 1 0 0,0 0-1 0 0,0-1 1 0 0,-1 1-1 0 0,1 0 1 0 0,0 0-1 0 0,0 0 1 0 0,0 0-1 0 0,0 0 1 0 0,0-1-1 0 0,-1 1 1 0 0,1 0-1 0 0,0 0 1 0 0,0 0-1 0 0,0 0 1 0 0,0 0-1 0 0,-1 0 1 0 0,1 0-1 0 0,0 0 1 0 0,0 0-1 0 0,0 0 1 0 0,0 0-1 0 0,-1 0 1 0 0,1 0-1 0 0,0 0 1 0 0,0 0-1 0 0,0 0 1 0 0,-1 0-1 0 0,1 0 1 0 0,0 0-1 0 0,0 0 1 0 0,0 0-1 0 0,-1 0 1 0 0,1 0 0 0 0,0 0-1 0 0,0 0 1 0 0,0 0-1 0 0,0 0 1 0 0,-1 0-1 0 0,1 0 1 0 0,0 1-1 0 0,0-1 1 0 0,0 0-1 0 0,0 0 1 0 0,0 0-1 0 0,0 0 1 0 0,-1 0-1 0 0,1 1 1 0 0,0-1-1 0 0,0 0 1 0 0,0 0-1 0 0,0 0 1 0 0,0 0-1 0 0,0 1 1 0 0,0-1-1 0 0,0 0 1 0 0,0 0-1 0 0,0 0 1 0 0,0 1-1 0 0,0-1 1 0 0,0 0-1 0 0,0 0 1 0 0,0 0-1 0 0,0 1 1 0 0,-1 23 30 0 0,10 32-37 0 0,-1-9 114 0 0,4 70 1 0 0,-10-92-62 0 0,0 51 106 0 0,3 28 134 0 0,-2-92-251 0 0,0 0 0 0 0,0 0 1 0 0,1-1-1 0 0,7 15 0 0 0,-5-11 5 0 0,-1-8-11 0 0,-2-15-37 0 0,-2-17-45 0 0,-1 23 45 0 0,1-45-91 0 0,1 29 18 0 0,-1 1 0 0 0,-2-1-1 0 0,1 0 1 0 0,-6-27 0 0 0,-1 27 36 0 0,-2-7-14 0 0,9 24 31 0 0,0 28-35 0 0,-3 239 425 0 0,3-265-438 0 0,0 0-1 0 0,0 0 1 0 0,0 0-1 0 0,0 0 1 0 0,0 0-1 0 0,1 0 1 0 0,-1 0-1 0 0,0-1 1 0 0,1 1-1 0 0,-1 0 1 0 0,0 0-1 0 0,1 0 0 0 0,-1 0 1 0 0,1 0-1 0 0,-1 0 1 0 0,1-1-1 0 0,0 1 1 0 0,-1 0-1 0 0,1-1 1 0 0,0 1-1 0 0,0 0 1 0 0,-1-1-1 0 0,1 1 1 0 0,0-1-1 0 0,0 1 1 0 0,0-1-1 0 0,0 1 1 0 0,0-1-1 0 0,-1 0 1 0 0,1 1-1 0 0,0-1 1 0 0,0 0-1 0 0,0 0 1 0 0,0 0-1 0 0,0 0 1 0 0,2 0-1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8.832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1168 0 8741 0 0,'-102'93'9579'0'0,"-8"-6"-4191"0"0,-55 47-2216 0 0,-166 188-2207 0 0,-115 138-673 0 0,443-458-291 0 0,2-1-1 0 0,0-1 1 0 0,1 0-1 0 0,-1 1 0 0 0,0-1 0 0 0,1 1 0 0 0,-1-1 1 0 0,1 1-1 0 0,-1-1 0 0 0,1 1 0 0 0,-1-1 0 0 0,1 1 1 0 0,-1 0-1 0 0,1-1 0 0 0,0 1 0 0 0,-1 0 0 0 0,1-1 1 0 0,0 1-1 0 0,0 0 0 0 0,-1-1 0 0 0,1 1 0 0 0,0 1 1 0 0,9-4 3 0 0,23-22-22 0 0,54-52 0 0 0,-46 39-3 0 0,183-176-92 0 0,-18 17 86 0 0,11 18 52 0 0,-200 167-8 0 0,-14 9-10 0 0,-4 5 9 0 0,-101 98 46 0 0,37-38-60 0 0,-273 295 148 0 0,148-153 69 0 0,178-191-202 0 0,-16 15 58 0 0,-46 64 1 0 0,74-92-74 0 0,0 0 1 0 0,0 1 1 0 0,0-1-1 0 0,0 1 1 0 0,1-1 0 0 0,-1 1-1 0 0,0-1 1 0 0,0 1-1 0 0,1-1 1 0 0,-1 1-1 0 0,1 0 1 0 0,-1 3 0 0 0,6-4 6 0 0,0-2-10 0 0,-1 1 0 0 0,0-1 0 0 0,1 0 0 0 0,-1 0 0 0 0,0-1 0 0 0,0 1 0 0 0,0-1 0 0 0,0 0 0 0 0,0 0 0 0 0,5-4 0 0 0,42-33-19 0 0,-34 25 8 0 0,277-257-200 0 0,-191 169 146 0 0,28-27 13 0 0,258-231 22 0 0,-382 353 31 0 0,-5 5 2 0 0,0 0 0 0 0,0 1 0 0 0,0-1 0 0 0,0 0 0 0 0,1 1 0 0 0,-1-1 0 0 0,0 1 0 0 0,1-1 0 0 0,-1 1 0 0 0,1 0 0 0 0,0 0 0 0 0,3 0 0 0 0,-5 1 20 0 0,-1 5-17 0 0,0 1 0 0 0,-1-1-1 0 0,1 1 1 0 0,-1-1 0 0 0,0 1 0 0 0,0-1 0 0 0,-1 0 0 0 0,0 1-1 0 0,0-1 1 0 0,0 0 0 0 0,-5 9 0 0 0,0 2 5 0 0,-12 29-43 0 0,2 1 1 0 0,2 1-1 0 0,2 1 1 0 0,2 0-1 0 0,2 0 1 0 0,-4 99 0 0 0,12-115-221 0 0,1-15-164 0 0,-1 0 0 0 0,2 0 0 0 0,3 22 0 0 0,-3-34-7 0 0,0-1-1 0 0,1 1 1 0 0,-1-1 0 0 0,1 1 0 0 0,0-1 0 0 0,0 0-1 0 0,0 1 1 0 0,0-1 0 0 0,1 0 0 0 0,0-1 0 0 0,0 1-1 0 0,0 0 1 0 0,0-1 0 0 0,4 4-423 0 0,2 0 422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9.264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258 1 8441 0 0,'-18'53'2849'0'0,"2"0"-1"0"0,3 2 1 0 0,-8 68 0 0 0,13-75-1683 0 0,-42 271 3190 0 0,-34 159-3264 0 0,42-198-942 0 0,37-159-2564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3:59.806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316 9 6929 0 0,'2'-8'14234'0'0,"5"40"-12330"0"0,4 53-1 0 0,-6 98-1483 0 0,-5-166-241 0 0,0 16-100 0 0,-17 428 759 0 0,-67 131 64 0 0,-21-4-426 0 0,49-278-403 0 0,31-181-69 0 0,-25 194-393 0 0,50-310 236 0 0,0-10 42 0 0,0-1 0 0 0,0 1-1 0 0,0-1 1 0 0,0 1 0 0 0,-1-1 0 0 0,1 1-1 0 0,-1-1 1 0 0,-1 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6:09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5356 0 0,'0'0'5291'0'0,"2"5"-1267"0"0,5 3-2852 0 0,1-1-1 0 0,0 0 0 0 0,1 0 0 0 0,13 8 0 0 0,-4-2-403 0 0,18 12-198 0 0,-2 1 1 0 0,-2 2 0 0 0,0 2 0 0 0,-2 0 0 0 0,40 52 0 0 0,-14 3-212 0 0,-3 2 0 0 0,-5 3 0 0 0,-3 1 0 0 0,42 124 0 0 0,79 183 202 0 0,-150-365-551 0 0,64 136 18 0 0,-63-120 344 0 0,-32-54-319 0 0,-2-10-44 0 0,1-2 0 0 0,0 0 1 0 0,1 0-1 0 0,1-2 0 0 0,1 0 1 0 0,-17-30-1 0 0,-6-9 10 0 0,36 58-18 0 0,0-1 0 0 0,0 0-1 0 0,-1 1 1 0 0,1-1 0 0 0,-1 0-1 0 0,1 1 1 0 0,-1-1 0 0 0,1 0-1 0 0,-1 1 1 0 0,1-1 0 0 0,-1 1 0 0 0,1-1-1 0 0,-1 1 1 0 0,0-1 0 0 0,1 1-1 0 0,-1 0 1 0 0,0-1 0 0 0,0 0-1 0 0,0 13-42 0 0,11 22-6 0 0,-1-6 45 0 0,2 0 0 0 0,0-1 0 0 0,2 0 0 0 0,1-1 1 0 0,2 0-1 0 0,33 43 0 0 0,-46-65 10 0 0,0-1 0 0 0,0 1 0 0 0,1-1 0 0 0,-1 0 0 0 0,1-1-1 0 0,-1 1 1 0 0,1 0 0 0 0,0-1 0 0 0,0 0 0 0 0,0 0 0 0 0,0 0 0 0 0,0 0 0 0 0,0-1 0 0 0,1 0 0 0 0,-1 0 0 0 0,1 0 0 0 0,-1 0 0 0 0,1-1 0 0 0,-1 1 0 0 0,1-1 0 0 0,5-1 0 0 0,-7 0 1 0 0,-1 1 0 0 0,0-1 0 0 0,1 0 1 0 0,-1 0-1 0 0,0 0 0 0 0,0 0 1 0 0,0 0-1 0 0,0 0 0 0 0,0-1 0 0 0,0 1 1 0 0,0-1-1 0 0,0 0 0 0 0,-1 1 0 0 0,1-1 1 0 0,-1 0-1 0 0,1 0 0 0 0,-1 0 1 0 0,0 0-1 0 0,2-4 0 0 0,20-44 102 0 0,-22 46-101 0 0,18-59 42 0 0,-2-1-1 0 0,13-114 0 0 0,-14 76-1260 0 0,-13 85 394 0 0,2-22-4641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00.25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110 1 6045 0 0,'-7'47'3540'0'0,"1"0"1"0"0,2 0 0 0 0,5 81 0 0 0,0-50-1314 0 0,-1-60-1999 0 0,-15 557 2770 0 0,-14-56-2019 0 0,0 3-546 0 0,10-132-525 0 0,17-222-2808 0 0,6-141 638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09.78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1658 94 8941 0 0,'-34'-28'11423'0'0,"33"30"-11280"0"0,-5 24 877 0 0,2 1 0 0 0,1-1 1 0 0,1 1-1 0 0,1 28 0 0 0,1-16-486 0 0,-3 559 864 0 0,5-314-1081 0 0,-2 103-5 0 0,1-354-283 0 0,1 0-1 0 0,1 0 0 0 0,12 52 1 0 0,-4-65 10 0 0,-5-19-5 0 0,-2-12-7 0 0,-1-219 68 0 0,-5 125-107 0 0,3-32-25 0 0,-13-423-165 0 0,6 483 175 0 0,-1-34-11 0 0,-27-136-1 0 0,32 240 41 0 0,1 0-3 0 0,-1-1 1 0 0,0 1-1 0 0,0 0 1 0 0,-4-7-1 0 0,6 13 3 0 0,-1 0 0 0 0,0-1-1 0 0,0 1 1 0 0,1 0 0 0 0,-1 0-1 0 0,0-1 1 0 0,0 1-1 0 0,0 0 1 0 0,0 0 0 0 0,0 0-1 0 0,-1 0 1 0 0,1 1 0 0 0,0-1-1 0 0,0 0 1 0 0,-1 0 0 0 0,1 1-1 0 0,0-1 1 0 0,-1 0-1 0 0,1 1 1 0 0,0 0 0 0 0,-1-1-1 0 0,1 1 1 0 0,-1 0 0 0 0,-2 0-1 0 0,3 0 1 0 0,0 0 0 0 0,0 0-1 0 0,0 1 1 0 0,0-1 0 0 0,0 1-1 0 0,0-1 1 0 0,0 1-1 0 0,1 0 1 0 0,-1-1 0 0 0,0 1-1 0 0,0 0 1 0 0,0-1 0 0 0,1 1-1 0 0,-1 0 1 0 0,1 0 0 0 0,-1 0-1 0 0,0-1 1 0 0,1 1 0 0 0,-1 0-1 0 0,1 0 1 0 0,0 0 0 0 0,-1 0-1 0 0,1 0 1 0 0,0 0 0 0 0,0 0-1 0 0,-1 0 1 0 0,1 0 0 0 0,0 0-1 0 0,0 0 1 0 0,0 2 0 0 0,-1 2 6 0 0,-6 45 41 0 0,1 0 0 0 0,3 0 0 0 0,5 64 0 0 0,-2-39-4 0 0,13 410 161 0 0,-2 35-70 0 0,-11-471-127 0 0,-1-49-9 0 0,1 0 0 0 0,0 0 0 0 0,0 0 0 0 0,0 0 0 0 0,0 0 0 0 0,0 1 0 0 0,0-1 0 0 0,-1 0 0 0 0,1 0 0 0 0,0 0 0 0 0,0 0 1 0 0,0 0-1 0 0,0 0 0 0 0,0 0 0 0 0,-1 0 0 0 0,1 0 0 0 0,0 0 0 0 0,0 0 0 0 0,0 0 0 0 0,0 0 0 0 0,0 0 0 0 0,-1 0 0 0 0,1 0 0 0 0,0 0 0 0 0,0 0 1 0 0,0 0-1 0 0,0 0 0 0 0,-1 0 0 0 0,1 0 0 0 0,0 0 0 0 0,0 0 0 0 0,0 0 0 0 0,0 0 0 0 0,0-1 0 0 0,0 1 0 0 0,-1 0 0 0 0,1 0 0 0 0,0 0 0 0 0,0 0 1 0 0,0 0-1 0 0,0 0 0 0 0,0 0 0 0 0,0-1 0 0 0,0 1 0 0 0,0 0 0 0 0,0 0 0 0 0,0 0 0 0 0,-1 0 0 0 0,1 0 0 0 0,0-1 0 0 0,0 1 0 0 0,0 0 0 0 0,0 0 1 0 0,0 0-1 0 0,0-1 0 0 0,-6-12-1 0 0,-1-1 0 0 0,2 0 1 0 0,0 0-1 0 0,1-1 1 0 0,-4-25-1 0 0,0 5 0 0 0,-113-612-24 0 0,94 483 22 0 0,16 91 1 0 0,-62-292 1 0 0,72 364 1 0 0,-6-18-1 0 0,6 18 1 0 0,1 1 1 0 0,-1-1-1 0 0,1 1 0 0 0,0 0 0 0 0,-1-1 0 0 0,1 1 0 0 0,-1 0 0 0 0,1-1 0 0 0,-1 1 0 0 0,1 0 0 0 0,-1-1 0 0 0,1 1 1 0 0,-1 0-1 0 0,1 0 0 0 0,-1 0 0 0 0,1 0 0 0 0,-1 0 0 0 0,1-1 0 0 0,-1 1 0 0 0,1 0 0 0 0,-1 0 0 0 0,0 0 0 0 0,1 0 1 0 0,-1 1-1 0 0,1-1 0 0 0,-1 0 0 0 0,1 0 0 0 0,-1 0 0 0 0,1 0 0 0 0,-1 0 0 0 0,0 1 0 0 0,-4 8 14 0 0,-5 67 25 0 0,3 0-1 0 0,3 90 1 0 0,2-77-5 0 0,-16 323 141 0 0,2-63-30 0 0,15-243-75 0 0,1-105-51 0 0,7-19 1 0 0,5-42-16 0 0,-1-1 0 0 0,2-105 0 0 0,-9 107-6 0 0,19-700-114 0 0,-23 685 106 0 0,2-207-9 0 0,-2 281 19 0 0,0 0 0 0 0,0 1 0 0 0,0-1 0 0 0,0 0 0 0 0,-1 1 0 0 0,1-1 0 0 0,0 0 0 0 0,0 0 0 0 0,0 1 0 0 0,0-1 0 0 0,0 0 0 0 0,-1 0 0 0 0,1 1 0 0 0,0-1 0 0 0,0 0 0 0 0,-1 0 0 0 0,1 0 0 0 0,0 1 0 0 0,0-1 0 0 0,-1 0 0 0 0,1 0 0 0 0,0 0 0 0 0,0 0 0 0 0,-1 0 0 0 0,1 1 0 0 0,0-1 0 0 0,0 0 0 0 0,-1 0 0 0 0,1 0 0 0 0,0 0 0 0 0,-1 0 0 0 0,1 0 0 0 0,0 0 0 0 0,-1 0 0 0 0,1 0 0 0 0,0 0 0 0 0,-1 0 0 0 0,1 0 0 0 0,0 0 0 0 0,0-1 0 0 0,-1 1 0 0 0,1 0 0 0 0,0 0 0 0 0,0 0 0 0 0,-1 0 0 0 0,1 0 0 0 0,0-1 0 0 0,0 1 0 0 0,-1 0 0 0 0,1 0 0 0 0,0 0 0 0 0,0-1 0 0 0,0 1 0 0 0,-1 0 0 0 0,1 0 0 0 0,0-1 0 0 0,0 1 0 0 0,0 0 0 0 0,0-1 0 0 0,0 1 0 0 0,-1 0 0 0 0,1 0 0 0 0,0-1 0 0 0,0 1 0 0 0,0 0 0 0 0,0-1 0 0 0,0 1 0 0 0,0-1 0 0 0,-6 15 0 0 0,0 1 0 0 0,2-1 0 0 0,-1 1 0 0 0,2 0 0 0 0,-4 28 0 0 0,3-21 0 0 0,-27 164-1 0 0,-126 674 123 0 0,151-832-117 0 0,-1 0 0 0 0,1 0 1 0 0,-2 50 0 0 0,10-113-16 0 0,12-66 0 0 0,-1 14-18 0 0,16-353-146 0 0,-24 1 132 0 0,-5 438 42 0 0,0 0 0 0 0,0 0 0 0 0,0 0 0 0 0,0 0 1 0 0,0 0-1 0 0,-1 0 0 0 0,1 0 0 0 0,0 0 0 0 0,-1 0 0 0 0,1 0 0 0 0,-1 0 0 0 0,1 0 0 0 0,-1 0 0 0 0,1 0 1 0 0,-1 0-1 0 0,0 1 0 0 0,0-2 0 0 0,0 1 0 0 0,1 1 0 0 0,-1 0 0 0 0,1 0 0 0 0,-1-1 0 0 0,1 1 0 0 0,-1 0 0 0 0,1 0 1 0 0,-1 0-1 0 0,1 0 0 0 0,-1 0 0 0 0,1 0 0 0 0,-1 0 0 0 0,0 0 0 0 0,1 0 0 0 0,-1 0 0 0 0,1 0 0 0 0,-1 0 0 0 0,1 0 1 0 0,-1 0-1 0 0,1 0 0 0 0,-1 0 0 0 0,1 1 0 0 0,-1-1 0 0 0,1 0 0 0 0,-1 0 0 0 0,1 1 0 0 0,0-1 0 0 0,-1 0 0 0 0,1 1 1 0 0,-1-1-1 0 0,1 0 0 0 0,0 1 0 0 0,-1-1 0 0 0,1 1 0 0 0,0-1 0 0 0,-1 0 0 0 0,1 2 0 0 0,-5 6 2 0 0,1 0-1 0 0,-1 1 0 0 0,2 0 1 0 0,-1 0-1 0 0,2 0 1 0 0,-1 0-1 0 0,1 0 0 0 0,-1 11 1 0 0,-1-1 5 0 0,-56 447 140 0 0,20-115-24 0 0,38-329-119 0 0,1-14-3 0 0,0 0-1 0 0,0-1 1 0 0,-4 13-1 0 0,5-19 0 0 0,0-1 1 0 0,0 0-1 0 0,0 1 0 0 0,-1-1 0 0 0,1 0 0 0 0,0 0 0 0 0,0 1 0 0 0,0-1 0 0 0,0 0 0 0 0,0 1 0 0 0,0-1 0 0 0,0 0 1 0 0,-1 0-1 0 0,1 1 0 0 0,0-1 0 0 0,0 0 0 0 0,0 0 0 0 0,-1 0 0 0 0,1 1 0 0 0,0-1 0 0 0,0 0 0 0 0,-1 0 0 0 0,1 0 1 0 0,0 0-1 0 0,0 1 0 0 0,-1-1 0 0 0,1 0 0 0 0,0 0 0 0 0,0 0 0 0 0,-1 0 0 0 0,1 0 0 0 0,0 0 0 0 0,-1 0 0 0 0,-6-8 1 0 0,-2-13-4 0 0,-39-270-95 0 0,-5-15 59 0 0,52 298 39 0 0,-7-17 1 0 0,8 24-1 0 0,-1 0 0 0 0,1 1 1 0 0,0-1-1 0 0,-1 0 0 0 0,1 0 0 0 0,-1 1 1 0 0,1-1-1 0 0,-1 0 0 0 0,1 1 0 0 0,-1-1 1 0 0,0 0-1 0 0,1 1 0 0 0,-1-1 0 0 0,0 1 1 0 0,0-1-1 0 0,1 1 0 0 0,-1-1 0 0 0,0 1 1 0 0,0 0-1 0 0,0-1 0 0 0,0 1 0 0 0,1 0 1 0 0,-1 0-1 0 0,-2-1 0 0 0,2 2 0 0 0,1-1 0 0 0,-1 1 0 0 0,0 0 0 0 0,0-1 0 0 0,1 1 0 0 0,-1 0 0 0 0,0-1 0 0 0,1 1 0 0 0,-1 0 0 0 0,1-1 0 0 0,-1 1 0 0 0,1 0 0 0 0,0 0 0 0 0,-1 0 0 0 0,1 0 1 0 0,0 0-1 0 0,-1-1 0 0 0,1 1 0 0 0,0 0 0 0 0,0 0 0 0 0,0 0 0 0 0,0 0 0 0 0,0 1 0 0 0,-4 32 0 0 0,4-28 0 0 0,-4 233-2 0 0,5-138-1 0 0,15 134-1 0 0,-4-115 9 0 0,-14-151-1 0 0,1 4-4 0 0,-5-28 0 0 0,-54-218-8 0 0,43 210 8 0 0,-4 1 0 0 0,-35-74 0 0 0,51 126 0 0 0,1 1 1 0 0,-2 0-1 0 0,1 0 1 0 0,-1 1-1 0 0,-8-9 1 0 0,13 15-1 0 0,-1 0 0 0 0,0 1 1 0 0,0-1-1 0 0,1 0 0 0 0,-2 1 0 0 0,1-1 0 0 0,0 1 0 0 0,0 0 1 0 0,0-1-1 0 0,0 1 0 0 0,-1 0 0 0 0,1 1 0 0 0,-1-1 0 0 0,1 0 1 0 0,-1 1-1 0 0,1-1 0 0 0,-1 1 0 0 0,1 0 0 0 0,-1-1 0 0 0,1 1 1 0 0,-1 0-1 0 0,1 1 0 0 0,-1-1 0 0 0,1 0 0 0 0,-1 1 1 0 0,-3 1-1 0 0,4-1 0 0 0,1 0 0 0 0,-1 0 0 0 0,0 0 0 0 0,0 1 0 0 0,1-1 0 0 0,-1 0 0 0 0,0 1 0 0 0,1 0 0 0 0,0-1 0 0 0,-1 1 0 0 0,1 0 0 0 0,0 0 0 0 0,0 0 0 0 0,0 0 0 0 0,-1 2 0 0 0,-11 33 0 0 0,12-34 0 0 0,-6 26-2 0 0,1-1 1 0 0,2 1 0 0 0,-2 39-1 0 0,6 92-6 0 0,2-70 6 0 0,-1-42 11 0 0,0-14 6 0 0,-4-63-7 0 0,-5-35-26 0 0,-30-115 1 0 0,22 112 12 0 0,7 28 3 0 0,-5-22-16 0 0,-25-70 1 0 0,38 129 15 0 0,1 1 0 0 0,0 1 0 0 0,0-1 1 0 0,-1 0-1 0 0,1 0 0 0 0,0 1 0 0 0,-1-1 0 0 0,1 0 0 0 0,0 1 1 0 0,-1-1-1 0 0,1 0 0 0 0,-1 1 0 0 0,1-1 0 0 0,-1 1 1 0 0,0-1-1 0 0,1 1 0 0 0,-1-1 0 0 0,0 0 0 0 0,0 1-14 0 0,-1 10-16 0 0,1 84 64 0 0,4 0 0 0 0,19 116 1 0 0,-5-65-10 0 0,-14-98-23 0 0,-1-16 0 0 0,2 0 0 0 0,7 33 0 0 0,-11-63 0 0 0,0 0 1 0 0,0 0-1 0 0,0 0 0 0 0,1 0 0 0 0,-1 0 0 0 0,1 0 0 0 0,-1 0 0 0 0,0 0 0 0 0,1 0 0 0 0,-1-1 0 0 0,1 1 1 0 0,0 0-1 0 0,-1 0 0 0 0,1-1 0 0 0,0 1 0 0 0,0 1 0 0 0,0-2 0 0 0,-1 0 0 0 0,0 0 0 0 0,1 0 0 0 0,-1 0 0 0 0,0 0 1 0 0,1 0-1 0 0,-1 0 0 0 0,1 0 0 0 0,-1 0 0 0 0,0 0 0 0 0,1 0 0 0 0,-1 0 0 0 0,0 0 0 0 0,1 0 0 0 0,-1 0 0 0 0,0-1 1 0 0,1 1-1 0 0,-1 0 0 0 0,0 0 0 0 0,1 0 0 0 0,-1 0 0 0 0,0-1 0 0 0,1 1 0 0 0,-1 0 0 0 0,0 0 0 0 0,0-1 0 0 0,1 1 1 0 0,1-3-1 0 0,0 1 0 0 0,-1 0 0 0 0,1 0 1 0 0,-1-1-1 0 0,0 1 0 0 0,0-1 1 0 0,1 1-1 0 0,-1-1 0 0 0,0-3 1 0 0,4-24-19 0 0,-2 0 1 0 0,0-1-1 0 0,-5-57 1 0 0,1 21-10 0 0,1-1-31 0 0,-3 0-1 0 0,-20-123 1 0 0,22 184 55 0 0,-19-72-23 0 0,17 70 25 0 0,0-1 0 0 0,-1 1 1 0 0,0 0-1 0 0,-1 0 1 0 0,-11-16-1 0 0,15 24 1 0 0,1 0 0 0 0,-1 0 0 0 0,0 0 0 0 0,1 0 0 0 0,-1 0 0 0 0,0 1 0 0 0,0-1 0 0 0,1 0 0 0 0,-1 0 0 0 0,0 1 0 0 0,0-1 0 0 0,0 1 0 0 0,0-1 0 0 0,0 1 0 0 0,0-1 0 0 0,0 1 0 0 0,0-1 0 0 0,0 1 0 0 0,0 0 0 0 0,0 0 1 0 0,0-1-1 0 0,-1 1 0 0 0,1 0 0 0 0,0 0 0 0 0,0 0 0 0 0,0 0 0 0 0,-1 1 0 0 0,0-1 0 0 0,1 1 0 0 0,0 0 0 0 0,0-1 0 0 0,0 1 0 0 0,0 0 0 0 0,0 0 0 0 0,0 0 0 0 0,1 0 0 0 0,-1 0 0 0 0,0 0 0 0 0,0 0 0 0 0,0 0 0 0 0,1 0 0 0 0,-1 0 0 0 0,1 0 0 0 0,-1 0 0 0 0,1 1 0 0 0,-1-1 0 0 0,1 0 0 0 0,0 0 0 0 0,-1 3 0 0 0,-3 35-1 0 0,1 0 1 0 0,3 59 0 0 0,0-41 9 0 0,0 324 123 0 0,0-381-132 0 0,0 0 0 0 0,0 0 0 0 0,0 0 0 0 0,0 0 0 0 0,0 0 0 0 0,0 0 0 0 0,0 1 0 0 0,0-1 0 0 0,0 0 0 0 0,-1 0 0 0 0,1 0 0 0 0,0 0 0 0 0,0 0 0 0 0,0 0 0 0 0,0 0 0 0 0,0 0 0 0 0,0 0 0 0 0,-1 0 0 0 0,1 0 0 0 0,0 1 0 0 0,0-1 0 0 0,0 0 0 0 0,0 0 0 0 0,0 0 0 0 0,-1 0 0 0 0,1 0 0 0 0,0 0 0 0 0,0 0 0 0 0,0 0 0 0 0,0 0 0 0 0,0 0 0 0 0,-1 0 0 0 0,1 0 0 0 0,0 0 0 0 0,0-1 0 0 0,0 1 0 0 0,0 0 0 0 0,0 0 0 0 0,0 0 0 0 0,-1 0 0 0 0,1 0 0 0 0,0 0 0 0 0,0 0 0 0 0,0 0 0 0 0,0 0 0 0 0,0 0 0 0 0,0-1 0 0 0,0 1 0 0 0,0 0 0 0 0,-1 0 0 0 0,1 0 0 0 0,0 0 0 0 0,0 0 0 0 0,0 0 0 0 0,0-1 0 0 0,0 1 0 0 0,0 0 0 0 0,0 0 0 0 0,0 0 0 0 0,0 0 0 0 0,0-1 0 0 0,-7-6 0 0 0,-37-75-53 0 0,36 65 37 0 0,0 0-1 0 0,-1 1 1 0 0,0 0-1 0 0,-1 1 1 0 0,-1-1-1 0 0,-1 2 1 0 0,-16-17 0 0 0,8 22 14 0 0,19 8 2 0 0,1 1 0 0 0,-1 0 0 0 0,1 0 0 0 0,-1 0-1 0 0,1 0 1 0 0,0-1 0 0 0,-1 1 0 0 0,1 0 0 0 0,-1 0 0 0 0,1 0 0 0 0,-1 0 0 0 0,1 0 0 0 0,-1 0 0 0 0,1 0 0 0 0,0 0 0 0 0,-1 1 0 0 0,1-1 0 0 0,-1 0 0 0 0,1 0-1 0 0,-1 0 1 0 0,1 0 0 0 0,0 1 0 0 0,-1-1 0 0 0,1 0 0 0 0,-1 0 0 0 0,1 1 0 0 0,0-1 0 0 0,-1 0 0 0 0,1 0 0 0 0,0 1 0 0 0,0-1 0 0 0,-1 1 0 0 0,1-1-1 0 0,0 0 1 0 0,0 1 0 0 0,-1-1 0 0 0,1 0 0 0 0,0 1 0 0 0,0-1 0 0 0,0 1 0 0 0,-1 0 0 0 0,-8 76-11 0 0,8-44 11 0 0,0-21 1 0 0,0 1 1 0 0,1 0 0 0 0,3 21 0 0 0,3-22 1 0 0,-4-6 1 0 0,-13-4-2 0 0,-19-2-7 0 0,29 0-24 0 0,38-6-4079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0.57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33 0 8245 0 0,'-32'11'13184'0'0,"32"18"-10163"0"0,0-22-2760 0 0,1 9-126 0 0,0 1 0 0 0,1 0 0 0 0,1-1 0 0 0,0 0 0 0 0,1 1 0 0 0,1-1 0 0 0,1-1 0 0 0,0 1 0 0 0,1-1 0 0 0,0 0 0 0 0,1-1 0 0 0,1 1 0 0 0,0-1 0 0 0,1-1 0 0 0,1 0 0 0 0,22 21 0 0 0,47 38 163 0 0,6 8-20 0 0,33 56-33 0 0,-109-124-212 0 0,0 0 0 0 0,1-1 1 0 0,1 0-1 0 0,0-1 1 0 0,23 15-1 0 0,73 36 149 0 0,-56-33-100 0 0,26 14 58 0 0,92 54 111 0 0,-4 0-86 0 0,-129-69-111 0 0,55 53 1 0 0,2 1 39 0 0,-78-69-85 0 0,1 0 0 0 0,0-1 0 0 0,37 17 0 0 0,-13-11 35 0 0,-1 3 0 0 0,67 43-1 0 0,-83-46-38 0 0,0 2-1 0 0,-2 0 0 0 0,0 1 1 0 0,-1 2-1 0 0,20 26 0 0 0,-34-38-226 0 0,0 0 262 0 0,1-1 0 0 0,13 13 0 0 0,-14-16-926 0 0,-4-4 590 0 0,-1 0 1 0 0,1-1-1 0 0,0 1 1 0 0,-1-1 0 0 0,1 0-1 0 0,0 0 1 0 0,0 0 0 0 0,0 0-1 0 0,0 0 1 0 0,0-1 0 0 0,6 1-1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1.07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11 0 8285 0 0,'-10'79'10006'0'0,"12"-45"-8338"0"0,0-21-928 0 0,0 1 1 0 0,2-1-1 0 0,0 0 0 0 0,0 0 1 0 0,1-1-1 0 0,9 17 1 0 0,-8-16-597 0 0,60 112 874 0 0,50 138 1 0 0,-114-258-1006 0 0,83 217 445 0 0,-54-152-434 0 0,42 72 0 0 0,-41-97-1141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1.528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7 1 5529 0 0,'-6'22'9031'0'0,"7"8"-5804"0"0,-1-17-1847 0 0,1 23 332 0 0,2 0 0 0 0,12 58 0 0 0,27 70-369 0 0,-9-39-599 0 0,-23-74-711 0 0,4-1 0 0 0,1-1 0 0 0,31 69 0 0 0,-44-114-195 0 0,0-1 1 0 0,0 1-1 0 0,0-1 1 0 0,0 0-1 0 0,0 0 1 0 0,1 0-1 0 0,0 0 1 0 0,4 4-1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4.876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955 537 8381 0 0,'-7'-26'11467'0'0,"-1"51"-10262"0"0,1 1 0 0 0,1 0 0 0 0,1 0 1 0 0,-2 47-1 0 0,4-34-928 0 0,-18 387 848 0 0,9-106-807 0 0,9-223-262 0 0,2-48-22 0 0,-2-1-1 0 0,-9 50 1 0 0,13-113 9 0 0,0-1 0 0 0,-3-26-1 0 0,1 8-27 0 0,-6-161-334 0 0,-44-259-1 0 0,-33 32 124 0 0,11 102 219 0 0,60 273-23 0 0,-17-85 0 0 0,27 89-5 0 0,3 42 5 0 0,0-1 0 0 0,0 0 0 0 0,0 1-1 0 0,1-1 1 0 0,-1 1 0 0 0,0-1-1 0 0,1 1 1 0 0,-1 0 0 0 0,1-1 0 0 0,-1 1-1 0 0,1-1 1 0 0,0 1 0 0 0,0 0-1 0 0,-1-1 1 0 0,1 1 0 0 0,0 0 0 0 0,0 0-1 0 0,0 0 1 0 0,0 0 0 0 0,1 0-1 0 0,-1 0 1 0 0,0 0 0 0 0,3-2-1 0 0,-3 3 0 0 0,-1 0 1 0 0,0 0-1 0 0,1 0 1 0 0,-1 0 0 0 0,0 0-1 0 0,0 0 1 0 0,1 0 0 0 0,-1-1 0 0 0,0 1-1 0 0,0 0 1 0 0,1 0 0 0 0,-1 0-1 0 0,0 0 1 0 0,0-1 0 0 0,1 1 0 0 0,-1 0-1 0 0,0 0 1 0 0,0 0 0 0 0,0-1 0 0 0,1 1-1 0 0,-1 0 1 0 0,0 0 0 0 0,0-1-1 0 0,0 1 1 0 0,0 0 0 0 0,0 0 0 0 0,0-1-1 0 0,0 1 1 0 0,1 0 0 0 0,-1-1-1 0 0,0 1 1 0 0,0 0 0 0 0,0 0 0 0 0,0-1-1 0 0,0 1 1 0 0,0 0 0 0 0,-1-1-1 0 0,-1 0 1 0 0,0 1 0 0 0,-1-1 0 0 0,1 1 0 0 0,-1 0 0 0 0,1-1 0 0 0,-1 1 0 0 0,1 0 0 0 0,-4 1 0 0 0,3-1 0 0 0,2 0 1 0 0,1 0-1 0 0,-1 0 0 0 0,1 0 0 0 0,-1 0 0 0 0,1 1 0 0 0,-1-1 1 0 0,1 0-1 0 0,0 0 0 0 0,-1 0 0 0 0,1 1 0 0 0,-1-1 0 0 0,1 0 1 0 0,0 0-1 0 0,-1 1 0 0 0,1-1 0 0 0,0 0 0 0 0,-1 1 0 0 0,1-1 1 0 0,0 0-1 0 0,0 1 0 0 0,-1-1 0 0 0,1 0 0 0 0,0 1 0 0 0,0-1 1 0 0,0 1-1 0 0,-1-1 0 0 0,1 0 0 0 0,0 1 0 0 0,0-1 0 0 0,0 1 1 0 0,0-1-1 0 0,0 1 0 0 0,0 0 0 0 0,0 16 9 0 0,0-14-8 0 0,25 360 232 0 0,-16-297-137 0 0,29 374 288 0 0,-37-340-359 0 0,-3 117 34 0 0,-9-122-29 0 0,-3-2 0 0 0,-35 114 0 0 0,40-169-24 0 0,-103 363 165 0 0,104-374-190 0 0,2 1 0 0 0,2 1 0 0 0,-3 48 1 0 0,25-159-1366 0 0,13-43 13 0 0,131-375-3627 0 0,-155 482 5706 0 0,-1 0 0 0 0,-1 0 0 0 0,0 0 0 0 0,-2 0 0 0 0,3-28 848 0 0,-12 50-1180 0 0,2 1-317 0 0,0 0-1 0 0,0 1 1 0 0,0-1-1 0 0,1 1 1 0 0,0 0-1 0 0,0 0 1 0 0,1 0-1 0 0,-4 13 1 0 0,-2 2 42 0 0,-25 72 321 0 0,-34 164 0 0 0,15-49-170 0 0,-46 156 113 0 0,77-278-335 0 0,9-30-21 0 0,-30 81 0 0 0,19-79-6 0 0,-5 9 52 0 0,4 0-1 0 0,-29 129 1 0 0,44-148-100 0 0,3 1 1 0 0,1 49 0 0 0,5-98 29 0 0,0 1 1 0 0,1-1 0 0 0,-1 1 0 0 0,0-1 0 0 0,1 0 0 0 0,-1 1-1 0 0,0-1 1 0 0,1 0 0 0 0,-1 1 0 0 0,1-1 0 0 0,-1 0 0 0 0,1 0-1 0 0,-1 0 1 0 0,1 1 0 0 0,-1-1 0 0 0,0 0 0 0 0,1 0 0 0 0,-1 0-1 0 0,1 0 1 0 0,-1 0 0 0 0,1 0 0 0 0,-1 0 0 0 0,1 0 0 0 0,-1 0-1 0 0,1 0 1 0 0,-1 0 0 0 0,1 0 0 0 0,-1 0 0 0 0,1 0 0 0 0,-1 0-1 0 0,1-1 1 0 0,-1 1 0 0 0,1 0 0 0 0,-1 0 0 0 0,1-1 0 0 0,19-9-437 0 0,-12-4 134 0 0,0-1 0 0 0,-1 0 1 0 0,-1-1-1 0 0,0 1 0 0 0,6-30 1 0 0,0 3-372 0 0,25-120-2680 0 0,-12 43 242 0 0,-5 37 769 0 0,11-43 1162 0 0,-5 26 11653 0 0,-30 107-10315 0 0,-1 0 0 0 0,0-1 0 0 0,-1 0 0 0 0,0 0 0 0 0,0 0 0 0 0,-8 6 0 0 0,9-8-42 0 0,-5 6 10 0 0,0 0-1 0 0,1 1 0 0 0,0 0 0 0 0,0 1 0 0 0,2 0 0 0 0,-1 0 1 0 0,2 1-1 0 0,0-1 0 0 0,0 1 0 0 0,2 1 0 0 0,-1-1 0 0 0,-2 19 1 0 0,0-6-29 0 0,-1-1 1 0 0,-19 42 0 0 0,-2 7 61 0 0,10-8-85 0 0,14-46-35 0 0,-1-1 0 0 0,0 0 0 0 0,-1-1 0 0 0,-2 1 0 0 0,-14 25 1 0 0,1-12-13 0 0,6-10 40 0 0,-21 40-1 0 0,33-54-42 0 0,0 0 0 0 0,1 1 0 0 0,0-1 0 0 0,0 1 0 0 0,1-1 0 0 0,0 1 0 0 0,1 0 0 0 0,-1 13 0 0 0,2-15-2 0 0,0 4 7 0 0,-1 1 0 0 0,2 0 0 0 0,0-1-1 0 0,0 1 1 0 0,1-1 0 0 0,1 1-1 0 0,0-1 1 0 0,8 21 0 0 0,33 49 5 0 0,-26-51-32 0 0,-2 0-1 0 0,18 48 1 0 0,-26-64-190 0 0,-5-14-101 0 0,-1-10 137 0 0,-2-42-298 0 0,2 17 144 0 0,-2 1 0 0 0,-2-1 0 0 0,-8-44 0 0 0,9 75 309 0 0,-1-11 2 0 0,-1 0 0 0 0,0 0-1 0 0,-1 1 1 0 0,-1-1-1 0 0,0 1 1 0 0,-1 0-1 0 0,-15-23 1 0 0,5 21 428 0 0,16 14-405 0 0,-1 1-1 0 0,1 0 0 0 0,-1 0 0 0 0,1 0 1 0 0,-1-1-1 0 0,1 1 0 0 0,-1 0 0 0 0,1 0 1 0 0,-1 0-1 0 0,1 0 0 0 0,-1 0 0 0 0,1 0 1 0 0,-1 0-1 0 0,1 0 0 0 0,-1 0 1 0 0,1 0-1 0 0,-1 0 0 0 0,1 1 0 0 0,-1-1 1 0 0,1 0-1 0 0,-1 0 0 0 0,1 0 0 0 0,-1 1 1 0 0,1-1-1 0 0,-1 0 0 0 0,1 1 0 0 0,-1-1 1 0 0,1 0-1 0 0,0 1 0 0 0,-1-1 1 0 0,1 0-1 0 0,0 1 0 0 0,-1-1 0 0 0,1 1 1 0 0,0-1-1 0 0,0 1 0 0 0,-1-1 0 0 0,1 1 1 0 0,0-1-1 0 0,0 1 0 0 0,-1 0 0 0 0,-4 11 48 0 0,1 1 0 0 0,0 0 0 0 0,0 0 0 0 0,1 0 0 0 0,-2 26 0 0 0,3 72 215 0 0,2-73-184 0 0,0 270 387 0 0,1-294-458 0 0,1 1 0 0 0,0-1 0 0 0,1-1 1 0 0,1 1-1 0 0,0 0 0 0 0,1-1 0 0 0,0 0 0 0 0,1 0 0 0 0,0 0 1 0 0,1-1-1 0 0,17 24 0 0 0,-24-36-25 0 0,0 0 1 0 0,1 1 0 0 0,-1-1-1 0 0,0 1 1 0 0,0-1-1 0 0,1 1 1 0 0,-1-1 0 0 0,1 1-1 0 0,-1-1 1 0 0,0 0-1 0 0,1 1 1 0 0,-1-1 0 0 0,1 0-1 0 0,-1 1 1 0 0,0-1-1 0 0,1 0 1 0 0,-1 0-1 0 0,1 0 1 0 0,-1 1 0 0 0,1-1-1 0 0,-1 0 1 0 0,1 0-1 0 0,0 0 1 0 0,0 0 0 0 0,3-10-51 0 0,-4-29 15 0 0,0 29 15 0 0,-2-6-15 0 0,0 0-1 0 0,-1-1 1 0 0,-1 1 0 0 0,0 1-1 0 0,-9-19 1 0 0,-1-11-36 0 0,13 43 74 0 0,1 0 1 0 0,-1 1-1 0 0,1-1 1 0 0,-1 0-1 0 0,0 0 1 0 0,0 0-1 0 0,0 0 1 0 0,0 0-1 0 0,0 1 0 0 0,0-1 1 0 0,0 1-1 0 0,-3-3 1 0 0,3 4-2 0 0,1 35 47 0 0,2 0 0 0 0,1 0 0 0 0,8 37 0 0 0,-3-35 17 0 0,48 195 222 0 0,-54-226-124 0 0,-3-8-254 0 0,2-12-229 0 0,10-4-806 0 0,0 1 1 0 0,1 0 0 0 0,22-23 0 0 0,5-7-2061 0 0,-15 13 649 0 0,0-3-481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7.440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16 3153 5388 0 0,'-16'-8'15424'0'0,"17"7"-15343"0"0,9-5 350 0 0,-1 1 0 0 0,0-2-1 0 0,0 0 1 0 0,9-8 0 0 0,2-2-153 0 0,371-270 1320 0 0,-373 275-1553 0 0,274-196 383 0 0,-276 197-426 0 0,3-3-25 0 0,0-1 0 0 0,-1-1-1 0 0,0 0 1 0 0,22-28 0 0 0,-39 43 20 0 0,-1 1-1 0 0,1-1 1 0 0,-1 1-1 0 0,1-1 1 0 0,-1 0-1 0 0,1 1 1 0 0,-1-1-1 0 0,0 0 1 0 0,1 1-1 0 0,-1-1 0 0 0,0 0 1 0 0,0 1-1 0 0,0-1 1 0 0,1 0-1 0 0,-1 0 1 0 0,0 1-1 0 0,0-1 1 0 0,0-1-1 0 0,0 2 2 0 0,-1-1-1 0 0,1 1 1 0 0,0 0-1 0 0,0 0 0 0 0,-1-1 1 0 0,1 1-1 0 0,0 0 1 0 0,-1 0-1 0 0,1 0 0 0 0,0 0 1 0 0,-1-1-1 0 0,1 1 1 0 0,0 0-1 0 0,-1 0 1 0 0,1 0-1 0 0,0 0 0 0 0,-1 0 1 0 0,1 0-1 0 0,0 0 1 0 0,-1 0-1 0 0,1 0 0 0 0,0 0 1 0 0,-1 0-1 0 0,1 0 1 0 0,-1 0-1 0 0,-26 9-23 0 0,4 4 16 0 0,0 0-1 0 0,1 2 1 0 0,1 0-1 0 0,-21 20 1 0 0,-73 78-257 0 0,95-92 203 0 0,-146 179-761 0 0,46-49 398 0 0,91-119 499 0 0,-2 0 1 0 0,-46 36-1 0 0,71-63 5 0 0,2-2 16 0 0,1 1-1 0 0,-1-1 1 0 0,-1 0 0 0 0,1 0-1 0 0,0-1 1 0 0,-1 1 0 0 0,1-1-1 0 0,-1 0 1 0 0,0 0 0 0 0,0 0-1 0 0,0-1 1 0 0,-5 1 231 0 0,11-6-310 0 0,-1 0 0 0 0,1 0 0 0 0,0 0 0 0 0,1 0 1 0 0,-1 1-1 0 0,1-1 0 0 0,0 0 0 0 0,-1 1 0 0 0,2-1 0 0 0,-1 1 0 0 0,0 0 0 0 0,1-1 1 0 0,3-3-1 0 0,41-38-34 0 0,-45 43 27 0 0,107-85 314 0 0,200-121 1 0 0,-21 18-16 0 0,-18-20-24 0 0,-53 38-94 0 0,-138 116-152 0 0,64-54-35 0 0,-139 107 7 0 0,-1 0 0 0 0,0 0 0 0 0,0 0 0 0 0,-1 0 0 0 0,1-1 0 0 0,-1 1 0 0 0,0-1 0 0 0,1 1 0 0 0,-2-1 0 0 0,1 0 0 0 0,0 0 1 0 0,-1 0-1 0 0,0 0 0 0 0,1 0 0 0 0,-2 0 0 0 0,1 0 0 0 0,0 0 0 0 0,-1-1 0 0 0,0 1 0 0 0,0-6 0 0 0,-2 9-6 0 0,0 1 1 0 0,0-1-1 0 0,0 1 0 0 0,0-1 1 0 0,0 1-1 0 0,0-1 0 0 0,0 1 1 0 0,0 0-1 0 0,0 0 0 0 0,0 0 0 0 0,0 0 1 0 0,-3 1-1 0 0,2-1 3 0 0,0 1-4 0 0,0 1 0 0 0,0-1 0 0 0,0 1 0 0 0,0 0-1 0 0,0-1 1 0 0,0 1 0 0 0,0 1 0 0 0,1-1-1 0 0,-1 0 1 0 0,1 1 0 0 0,0-1 0 0 0,0 1 0 0 0,-3 3-1 0 0,-6 7 2 0 0,-33 27-55 0 0,2 1 0 0 0,1 3 0 0 0,-44 63-1 0 0,84-106 51 0 0,1 0 0 0 0,-1-1 0 0 0,0 1 0 0 0,1 0-1 0 0,-1 0 1 0 0,1-1 0 0 0,-1 1 0 0 0,1 0-1 0 0,0 0 1 0 0,-1 0 0 0 0,1 0 0 0 0,0 0-1 0 0,0-1 1 0 0,0 1 0 0 0,-1 0 0 0 0,1 1-1 0 0,10-4-84 0 0,18-19 15 0 0,205-220 95 0 0,-225 232-16 0 0,353-370 294 0 0,-179 190-328 0 0,-155 161 13 0 0,-1-1 0 0 0,27-40 0 0 0,-46 58 14 0 0,-1 1 0 0 0,0-1 0 0 0,-1 0 0 0 0,0 0 0 0 0,0-1 0 0 0,-1 1 0 0 0,0-1 0 0 0,-2 0 0 0 0,1 0 0 0 0,-1 0 0 0 0,0-17 0 0 0,-2 28 3 0 0,0 0 0 0 0,0 0-1 0 0,0-1 1 0 0,0 1 0 0 0,-1 0 0 0 0,1 0 0 0 0,-1 0-1 0 0,1-1 1 0 0,-1 1 0 0 0,1 0 0 0 0,-1 0 0 0 0,1 0-1 0 0,-1 0 1 0 0,0 0 0 0 0,0 0 0 0 0,1 0 0 0 0,-1 0-1 0 0,0 0 1 0 0,0 1 0 0 0,0-1 0 0 0,0 0-1 0 0,0 0 1 0 0,0 1 0 0 0,0-1 0 0 0,-1 1 0 0 0,1-1-1 0 0,0 1 1 0 0,0-1 0 0 0,0 1 0 0 0,0 0 0 0 0,-1-1-1 0 0,1 1 1 0 0,0 0 0 0 0,0 0 0 0 0,-1 0 0 0 0,1 0-1 0 0,0 0 1 0 0,0 0 0 0 0,-1 1 0 0 0,-1 0-1 0 0,1 0-5 0 0,1 1 0 0 0,-1 0 0 0 0,1-1 0 0 0,-1 1 0 0 0,1 0 0 0 0,0 0 0 0 0,-1 0 0 0 0,1 0 0 0 0,0 1 0 0 0,1-1 0 0 0,-1 0 0 0 0,0 0 0 0 0,1 1 0 0 0,-1-1 0 0 0,0 4 0 0 0,-3 8-8 0 0,-14 26-35 0 0,12-29 17 0 0,0 1 1 0 0,1 0-1 0 0,0 0 1 0 0,-5 23-1 0 0,7-14-33 0 0,-2 0 0 0 0,0 0 0 0 0,-1 0 0 0 0,-2-1 0 0 0,0 0 0 0 0,-13 23 0 0 0,17-40 46 0 0,2-10-2 0 0,2-11-5 0 0,6-10 24 0 0,14-35 0 0 0,7-27 0 0 0,-11 19 76 0 0,4 0 0 0 0,37-89 0 0 0,-49 137-71 0 0,-1 0 0 0 0,-1 0 0 0 0,3-33 0 0 0,-7 45-2 0 0,-1 0-1 0 0,-1-1 1 0 0,0 1-1 0 0,-1-15 0 0 0,1 25-2 0 0,-1 1 0 0 0,1-1 0 0 0,0 1 0 0 0,0-1 0 0 0,0 1 0 0 0,-1 0 0 0 0,1-1 0 0 0,0 1 0 0 0,-1-1 0 0 0,1 1 0 0 0,0 0 0 0 0,-1-1 0 0 0,1 1 0 0 0,0 0 0 0 0,-1-1 0 0 0,1 1 0 0 0,-1 0 0 0 0,1-1 0 0 0,-1 1 0 0 0,1 0 0 0 0,0 0 0 0 0,-1 0 0 0 0,1 0 0 0 0,-1-1 0 0 0,1 1 0 0 0,-1 0 0 0 0,1 0 0 0 0,-1 0 0 0 0,1 0 0 0 0,-1 0 0 0 0,1 0 0 0 0,-1 0 0 0 0,1 0 0 0 0,-2 1 0 0 0,1-1 0 0 0,0 0 0 0 0,0 0 0 0 0,0 0 0 0 0,1 0 0 0 0,-1 1 0 0 0,0-1 0 0 0,0 0 0 0 0,0 1 0 0 0,0-1 0 0 0,0 1 0 0 0,0-1 0 0 0,1 1 0 0 0,-1-1 0 0 0,0 1 0 0 0,0 0 0 0 0,1-1 0 0 0,-1 1 0 0 0,-1 1 0 0 0,-4 14 21 0 0,0 1 0 0 0,2 0-1 0 0,-1 0 1 0 0,2 1 0 0 0,-2 31-1 0 0,-9 224 332 0 0,14-273-328 0 0,0 0-19 0 0,1-1-1 0 0,-1 0 0 0 0,1 0 0 0 0,-1 1 1 0 0,1-1-1 0 0,-1 0 0 0 0,1 0 0 0 0,-1 1 0 0 0,0-1 1 0 0,0 0-1 0 0,1 0 0 0 0,-1 0 0 0 0,0 0 1 0 0,0 0-1 0 0,0 1 0 0 0,0-1 0 0 0,0 0 0 0 0,0 0 1 0 0,0 0-1 0 0,0-1 0 0 0,0-1 6 0 0,6-392 56 0 0,-10 350-57 0 0,-3-1 0 0 0,-1 1 0 0 0,-2 0 0 0 0,-19-50 0 0 0,25 85 5 0 0,0-1 0 0 0,0 1-1 0 0,-1 0 1 0 0,0 1 0 0 0,-8-11 0 0 0,11 17-1 0 0,0 1 0 0 0,-1-1 1 0 0,1 0-1 0 0,0 1 0 0 0,-1 0 0 0 0,0 0 0 0 0,1-1 0 0 0,-1 2 0 0 0,0-1 1 0 0,0 0-1 0 0,0 0 0 0 0,0 1 0 0 0,-1 0 0 0 0,1 0 0 0 0,0 0 0 0 0,0 0 0 0 0,-1 0 1 0 0,1 0-1 0 0,-6 1 0 0 0,8 1-10 0 0,1 0 0 0 0,-1 1 1 0 0,0-1-1 0 0,1 0 0 0 0,-1 1 1 0 0,1-1-1 0 0,0 1 0 0 0,0-1 0 0 0,-1 1 1 0 0,1-1-1 0 0,0 1 0 0 0,0-1 0 0 0,0 0 1 0 0,1 4-1 0 0,-1-3-1 0 0,0 14-1 0 0,-1-2-1 0 0,1 0 0 0 0,0 0 0 0 0,1-1 0 0 0,1 1 0 0 0,0 0 0 0 0,0-1 0 0 0,2 1 0 0 0,0-1 0 0 0,5 13 1 0 0,9 9 60 0 0,1-1 1 0 0,25 33 0 0 0,-38-61 22 0 0,-6-13 30 0 0,-7-13-28 0 0,-27-32-9 0 0,-2 1-1 0 0,-3 1 1 0 0,-72-71 0 0 0,-153-116-324 0 0,196 178 18 0 0,11 11-474 0 0,-16-14-5852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19.972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1 171 5272 0 0,'-1'-126'15950'0'0,"2"126"-15898"0"0,-1 1 23 0 0,1-1 1 0 0,0 0-1 0 0,2 4 378 0 0,-2-4-378 0 0,-1 1 1 0 0,1-1-1 0 0,-1 1 0 0 0,1 0 1 0 0,-1 0-1 0 0,0-1 1 0 0,1 2-1 0 0,11 60 1173 0 0,6 104 0 0 0,-13-98-1027 0 0,19 99-20 0 0,-23-216 128 0 0,0-52-516 0 0,-14 10-79 0 0,-1-31 40 0 0,8 93 169 0 0,6 29 28 0 0,0-1-9 0 0,-3 0 32 0 0,3 0-11 0 0,0-18-118 0 0,-1 3 135 0 0,1 14 2 0 0,-1-1-1 0 0,1 0 1 0 0,0 0-1 0 0,0 1 1 0 0,0-1-1 0 0,0 0 1 0 0,1 0 0 0 0,-1 0-1 0 0,1 1 1 0 0,-1-1-1 0 0,1 0 1 0 0,0 1-1 0 0,0-1 1 0 0,0 1 0 0 0,1-1-1 0 0,-1 1 1 0 0,2-3-1 0 0,-1 3 7 0 0,-1 1 0 0 0,1-1 0 0 0,-1 1 0 0 0,0-1 0 0 0,0 0 0 0 0,0 1 0 0 0,0-1 0 0 0,0 0 0 0 0,0 0 0 0 0,-1 0 0 0 0,1 0 0 0 0,0 0 0 0 0,-1 0 0 0 0,0 0 0 0 0,1 0 0 0 0,-1 0 0 0 0,0 0 0 0 0,0-3 0 0 0,-8 58 340 0 0,5 211 706 0 0,4-203-906 0 0,22 179 325 0 0,-14-170-360 0 0,96 586 535 0 0,-63-416-533 0 0,-37-208-125 0 0,-3-14-28 0 0,1 0 0 0 0,0 0 0 0 0,2-1-1 0 0,0 1 1 0 0,0-1 0 0 0,15 28 0 0 0,-11-88-2121 0 0,-9 40 1990 0 0,0-15-163 0 0,-1 1 0 0 0,0 0 0 0 0,-1 0 0 0 0,-6-22 0 0 0,-14-48-259 0 0,-18-60 752 0 0,25 103 50 0 0,3 12 10 0 0,2-1 0 0 0,1 0 0 0 0,-8-63 1 0 0,17 80-31 0 0,1 16-185 0 0,-1 0-1 0 0,0 0 1 0 0,0 0 0 0 0,0 0-1 0 0,0 0 1 0 0,0 0 0 0 0,0 0 0 0 0,0 0-1 0 0,0 0 1 0 0,0 0 0 0 0,0-1-1 0 0,0 1 1 0 0,0 0 0 0 0,1 0 0 0 0,-1 0-1 0 0,0 0 1 0 0,0 0 0 0 0,0 0-1 0 0,0 0 1 0 0,0 0 0 0 0,0 0-1 0 0,0 0 1 0 0,0 0 0 0 0,1 0 0 0 0,-1 0-1 0 0,0 0 1 0 0,0 0 0 0 0,0 0-1 0 0,0 0 1 0 0,0 0 0 0 0,0 0 0 0 0,0 0-1 0 0,0 0 1 0 0,0 1 0 0 0,1-1-1 0 0,-1 0 1 0 0,0 0 0 0 0,0 0-1 0 0,0 0 1 0 0,0 0 0 0 0,0 0 0 0 0,0 0-1 0 0,0 0 1 0 0,0 0 0 0 0,0 0-1 0 0,0 0 1 0 0,0 0 0 0 0,0 1 0 0 0,0-1-1 0 0,0 0 1 0 0,0 0 0 0 0,0 0-1 0 0,0 0 1 0 0,1 0 0 0 0,-1 0-1 0 0,0 0 1 0 0,0 0 0 0 0,0 0 0 0 0,0 1-1 0 0,12 26 464 0 0,-11-24-480 0 0,161 359 1615 0 0,-100-235-1345 0 0,-23-45-104 0 0,80 125 1 0 0,-68-135-267 0 0,64 69 1 0 0,-104-128-478 0 0,-50-60-2101 0 0,5 1 1662 0 0,3 0 0 0 0,1-2 1 0 0,-44-99-1 0 0,-26-118 1736 0 0,45 107-237 0 0,50 147 92 0 0,1-1 1 0 0,1 0 0 0 0,0-1 0 0 0,0 1 0 0 0,-1-21 0 0 0,23 48 157 0 0,39 70 172 0 0,61 120 0 0 0,-86-146-708 0 0,2 6-44 0 0,-6-10 36 0 0,70 100 1 0 0,-24-72-119 0 0,-24-31-62 0 0,-70-70-434 0 0,12 12 360 0 0,0 0 0 0 0,1-1-1 0 0,-12-14 1 0 0,-40-70-335 0 0,-91-190 0 0 0,136 249 469 0 0,-12-46 0 0 0,25 78-53 0 0,0 0 0 0 0,0 0 0 0 0,1 0-1 0 0,-1 0 1 0 0,0 0 0 0 0,0 0-1 0 0,0 0 1 0 0,1 0 0 0 0,-1 0 0 0 0,0 0-1 0 0,0 0 1 0 0,0 1 0 0 0,1-1-1 0 0,-1 0 1 0 0,0 0 0 0 0,0-1 0 0 0,0 1-1 0 0,1 0 1 0 0,-1 0 0 0 0,0 0-1 0 0,0 0 1 0 0,1 0 0 0 0,-1 0 0 0 0,0 0-1 0 0,0 0 1 0 0,0 0 0 0 0,0 0 0 0 0,1 0-1 0 0,-1-1 1 0 0,0 1 0 0 0,0 0-1 0 0,0 0 1 0 0,0 0 0 0 0,1 0 0 0 0,-1-1-1 0 0,0 1 1 0 0,0 0 0 0 0,0 0-1 0 0,0 0 1 0 0,0 0 0 0 0,0-1 0 0 0,0 1-1 0 0,0 0 1 0 0,1 0 0 0 0,-1-1-1 0 0,0 1 1 0 0,0 0 0 0 0,0 0 0 0 0,0 0-1 0 0,0-1 1 0 0,0 1 0 0 0,0 0-1 0 0,0 0 1 0 0,0 0 0 0 0,0-1 0 0 0,-1 1-1 0 0,1 0 1 0 0,0 0 0 0 0,0 0 0 0 0,0-1-1 0 0,14 14 107 0 0,47 65 365 0 0,124 123 0 0 0,-118-143-326 0 0,-44-39-94 0 0,-1 0-1 0 0,37 43 1 0 0,-57-59-56 0 0,0 1 0 0 0,0-1 0 0 0,0 0 0 0 0,0 1 0 0 0,-1-1 0 0 0,1 1 0 0 0,-1 0 0 0 0,0-1 0 0 0,0 1 0 0 0,0 0 0 0 0,-1 0 0 0 0,0-1 0 0 0,1 1 0 0 0,-1 0 0 0 0,0 0 0 0 0,-1 0 0 0 0,0 7 0 0 0,0-11-39 0 0,1 1 0 0 0,-1 0 0 0 0,1 0 0 0 0,-1 0 0 0 0,1-1 0 0 0,-1 1 1 0 0,1 0-1 0 0,-1-1 0 0 0,0 1 0 0 0,1 0 0 0 0,-1-1 0 0 0,0 1 0 0 0,1-1 0 0 0,-1 1 0 0 0,0-1 0 0 0,0 1 1 0 0,0-1-1 0 0,1 0 0 0 0,-1 1 0 0 0,0-1 0 0 0,0 0 0 0 0,0 0 0 0 0,0 0 0 0 0,0 0 0 0 0,-1 1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20.563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0 8 6225 0 0,'20'-7'13884'0'0,"11"30"-11014"0"0,-3 3-2024 0 0,0 1-1 0 0,-2 1 1 0 0,43 59 0 0 0,-54-64-751 0 0,-1 1 1 0 0,-1 0-1 0 0,-1 1 1 0 0,-1 0-1 0 0,-2 1 0 0 0,9 34 1 0 0,5 70 137 0 0,-10-46-338 0 0,-6-59-779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24.992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2026 329 7529 0 0,'5'4'16770'0'0,"34"53"-16462"0"0,-9-15 39 0 0,14 16-14 0 0,-49-108 346 0 0,-5 27-613 0 0,-1 2-1 0 0,-26-39 1 0 0,-6-9-15 0 0,-21-38 33 0 0,60 99-65 0 0,-15-17 80 0 0,28 30-110 0 0,-1 0-1 0 0,1 0 0 0 0,-1-1 0 0 0,1 0 0 0 0,1-1 0 0 0,-1 1 0 0 0,0-2 0 0 0,1 1 0 0 0,0-2 1 0 0,-1 1-1 0 0,12 0 0 0 0,-24 2-19 0 0,0 0 28 0 0,0 0 0 0 0,-1 0 0 0 0,1 0 0 0 0,-1-1 0 0 0,0 1 0 0 0,-8 4 0 0 0,-15 15 39 0 0,-5 15 14 0 0,3 1-1 0 0,0 2 0 0 0,-32 62 1 0 0,17-27 2 0 0,-434 639 542 0 0,353-536-163 0 0,102-140-242 0 0,32-47-233 0 0,172-191-649 0 0,-40 39 214 0 0,-117 134 428 0 0,-15 14 40 0 0,2 1 0 0 0,0 1-1 0 0,0-1 1 0 0,24-15 0 0 0,-33 25 17 0 0,0 0 0 0 0,0 0 0 0 0,0 0 0 0 0,1 0 0 0 0,-1 1 0 0 0,0-1 1 0 0,0 1-1 0 0,1-1 0 0 0,3 1 0 0 0,-4 0 44 0 0,-2 2 18 0 0,-1 6-34 0 0,0 0-1 0 0,0-1 0 0 0,0 1 0 0 0,-1-1 0 0 0,0 1 0 0 0,0-1 0 0 0,-1 1 1 0 0,-5 8-1 0 0,-37 58 163 0 0,21-35-92 0 0,-167 275 523 0 0,171-262-513 0 0,36-54-126 0 0,-7-3 2 0 0,1 0 0 0 0,0 0 1 0 0,-1-1-1 0 0,0 0 0 0 0,0-1 0 0 0,-1 0 1 0 0,10-11-1 0 0,0 3-17 0 0,17-17-31 0 0,24-21-40 0 0,2 3-1 0 0,85-54 1 0 0,-144 103 93 0 0,0 0 1 0 0,0 0-1 0 0,0 0 1 0 0,0 0-1 0 0,0 0 1 0 0,0 0-1 0 0,1 1 0 0 0,-1-1 1 0 0,0 1-1 0 0,3-1 1 0 0,-5 1 4 0 0,0 0-1 0 0,1 0 1 0 0,-1 1 0 0 0,0-1 0 0 0,0 0-1 0 0,0 0 1 0 0,0 0 0 0 0,0 1 0 0 0,1-1-1 0 0,-1 0 1 0 0,0 0 0 0 0,0 0 0 0 0,0 1 0 0 0,0-1-1 0 0,0 0 1 0 0,0 0 0 0 0,0 1 0 0 0,0-1-1 0 0,0 0 1 0 0,0 0 0 0 0,0 1 0 0 0,0-1-1 0 0,0 0 1 0 0,0 0 0 0 0,0 0 0 0 0,0 1-1 0 0,0-1 1 0 0,0 0 0 0 0,0 0 0 0 0,0 1-1 0 0,-1-1 1 0 0,1 0 0 0 0,0 0 0 0 0,0 0 0 0 0,0 1-1 0 0,-1 0 1 0 0,-4 10 12 0 0,-1-1-1 0 0,0 1 1 0 0,0-1-1 0 0,-2 0 1 0 0,1 0 0 0 0,-15 14-1 0 0,-9 12 47 0 0,-357 461 726 0 0,382-488-761 0 0,4-7-13 0 0,1 1-1 0 0,-1-1 1 0 0,1 0-1 0 0,-1 1 1 0 0,0-1-1 0 0,0 0 1 0 0,0 0 0 0 0,0 0-1 0 0,-3 2 1 0 0,4-4 13 0 0,2-1-4 0 0,100-119-59 0 0,-55 69 13 0 0,129-139-80 0 0,-45 51 71 0 0,-123 132 32 0 0,-6 5 3 0 0,-2 4 14 0 0,-74 79 128 0 0,3 4 0 0 0,-60 94 1 0 0,31-41-28 0 0,154-218-121 0 0,62-78-62 0 0,84-110-34 0 0,-20 54 86 0 0,-127 154 31 0 0,-45 52-6 0 0,-5 6-1 0 0,0 0 1 0 0,0 0-1 0 0,0 0 0 0 0,0 0 1 0 0,0 0-1 0 0,-1 0 0 0 0,1-1 0 0 0,-1 1 1 0 0,1-1-1 0 0,1-4 42 0 0,-6 7-40 0 0,1 1 0 0 0,-1 0 0 0 0,1 0 0 0 0,-1 0 0 0 0,1 1 0 0 0,0-1 0 0 0,-1 0 0 0 0,1 1 0 0 0,0 0 0 0 0,0-1 0 0 0,0 1 0 0 0,0 0 0 0 0,0 0 0 0 0,-1 2 0 0 0,-5 5 15 0 0,-362 363 381 0 0,326-325-374 0 0,-32 37 28 0 0,75-83-53 0 0,8-18-29 0 0,5-3 7 0 0,1 1-1 0 0,15-17 1 0 0,2-5-6 0 0,-23 32 16 0 0,184-272-136 0 0,-186 274 134 0 0,-3 5 3 0 0,-1 0 0 0 0,1 0 1 0 0,-1-1-1 0 0,0 1 0 0 0,1 0 0 0 0,-1-1 1 0 0,0 1-1 0 0,-1-1 0 0 0,1 1 0 0 0,1-4 1 0 0,-8 7-31 0 0,0 2 34 0 0,0 0-1 0 0,0 0 1 0 0,0 1 0 0 0,1 0 0 0 0,0 0-1 0 0,-1 0 1 0 0,-4 5 0 0 0,-35 41 3 0 0,25-26-3 0 0,-197 263 30 0 0,146-186 2 0 0,48-69-19 0 0,-225 304 127 0 0,165-234-42 0 0,-111 107 0 0 0,186-201-89 0 0,-14 10 15 0 0,20-17-11 0 0,4-18 12 0 0,2 6-27 0 0,0 1-1 0 0,1-1 0 0 0,0 1 1 0 0,0 0-1 0 0,1 1 0 0 0,12-16 1 0 0,3-4-7 0 0,441-722-209 0 0,-313 515 207 0 0,-53 86-2 0 0,-89 139 10 0 0,0 0 0 0 0,7-19 0 0 0,-13 27 0 0 0,-238 270 4 0 0,18 17 60 0 0,68-86 15 0 0,55-77-17 0 0,-56 72 93 0 0,147-187-142 0 0,4-5-5 0 0,0 0-1 0 0,0 1 0 0 0,0-1 0 0 0,0 0 0 0 0,0 0 0 0 0,0 1 0 0 0,1-1 0 0 0,-1 1 0 0 0,0-1 1 0 0,1 0-1 0 0,-1 1 0 0 0,1-1 0 0 0,-1 4 0 0 0,1-4 6 0 0,4-5-11 0 0,38-42-51 0 0,65-92-1 0 0,24-66-62 0 0,147-303-22 0 0,-199 357 131 0 0,-59 112 4 0 0,-3 9 1 0 0,-2 0 0 0 0,-1-1-1 0 0,10-35 1 0 0,-24 65 2 0 0,0 0 0 0 0,1 0 0 0 0,-1 0 0 0 0,0 0 0 0 0,0 0 0 0 0,0-1 1 0 0,0 1-1 0 0,0 0 0 0 0,0 0 0 0 0,0 0 0 0 0,0 0 0 0 0,0 0 0 0 0,0-1 1 0 0,0 1-1 0 0,0 0 0 0 0,0 0 0 0 0,0 0 0 0 0,0 0 0 0 0,0 0 0 0 0,0-1 1 0 0,0 1-1 0 0,0 0 0 0 0,0 0 0 0 0,0 0 0 0 0,0 0 0 0 0,0 0 0 0 0,0 0 0 0 0,0-1 1 0 0,0 1-1 0 0,0 0 0 0 0,0 0 0 0 0,0 0 0 0 0,-1 0 0 0 0,1 0 0 0 0,0 0 1 0 0,0 0-1 0 0,0-1 0 0 0,0 1 0 0 0,0 0 0 0 0,0 0 0 0 0,0 0 0 0 0,-1 0 0 0 0,1 0 1 0 0,0 0-1 0 0,0 0 0 0 0,0 0 0 0 0,0 0 0 0 0,0 0 0 0 0,0 0 0 0 0,-1 0 1 0 0,1 0-1 0 0,0 0 0 0 0,0 0 0 0 0,0 0 0 0 0,0 0 0 0 0,0 0 0 0 0,-1 0 0 0 0,1 0 1 0 0,-8 4 15 0 0,-4 4-9 0 0,1 0-1 0 0,1 1 1 0 0,0 0 0 0 0,-15 18 0 0 0,-38 52 16 0 0,42-51-14 0 0,-372 555 272 0 0,369-543-253 0 0,15-27-17 0 0,-5 9 14 0 0,1 0 1 0 0,0 0-1 0 0,-10 30 0 0 0,21-42 0 0 0,6-10-9 0 0,11-15-13 0 0,-12 12-9 0 0,35-38-32 0 0,-3-2 1 0 0,35-56-1 0 0,52-103-92 0 0,52-134-65 0 0,-144 265 163 0 0,-3-2-1 0 0,33-139 1 0 0,-54 175 33 0 0,-1 0-1 0 0,-2-65 0 0 0,-3 101 0 0 0,-1 1 0 0 0,1-1 0 0 0,0 1 0 0 0,-1-1 1 0 0,1 1-1 0 0,-1-1 0 0 0,1 1 0 0 0,-1-1 0 0 0,0 1 0 0 0,1-1 0 0 0,-1 1 0 0 0,1 0 1 0 0,-1-1-1 0 0,0 1 0 0 0,1 0 0 0 0,-1-1 0 0 0,0 1 0 0 0,1 0 0 0 0,-1 0 0 0 0,0 0 1 0 0,1 0-1 0 0,-1 0 0 0 0,0 0 0 0 0,0 0 0 0 0,1 0 0 0 0,-1 0 0 0 0,0 0 0 0 0,1 0 0 0 0,-1 0 1 0 0,-1 1-1 0 0,-24 4 13 0 0,18 2-9 0 0,1-1 0 0 0,-1 1 0 0 0,2 0 1 0 0,-1 1-1 0 0,1 0 0 0 0,0 0 0 0 0,-5 9 0 0 0,8-13-2 0 0,-42 66 32 0 0,-44 93 1 0 0,-21 80 49 0 0,100-219-77 0 0,-30 75 14 0 0,36-85-12 0 0,0 0-1 0 0,1 1 1 0 0,0 0 0 0 0,1-1-1 0 0,0 18 1 0 0,5-31-6 0 0,1-2-3 0 0,-1 1-1 0 0,1-1 1 0 0,-1-1 0 0 0,1 1 0 0 0,-1 0-1 0 0,0-1 1 0 0,0 0 0 0 0,0 1-1 0 0,0-1 1 0 0,0 0 0 0 0,0-1 0 0 0,0 1-1 0 0,-1-1 1 0 0,1 1 0 0 0,3-6-1 0 0,39-52-17 0 0,-38 49 14 0 0,17-26-24 0 0,-1-1 0 0 0,-2 0 0 0 0,25-68 1 0 0,-34 74 0 0 0,-3 0 0 0 0,0 0 1 0 0,-2-1-1 0 0,-1 0 0 0 0,1-47 0 0 0,-5 47 9 0 0,-1 6-10 0 0,-3-50 1 0 0,1 70 25 0 0,1 1 0 0 0,-2-1 1 0 0,1 0-1 0 0,-1 1 0 0 0,0-1 0 0 0,0 1 1 0 0,-1 0-1 0 0,0-1 0 0 0,0 1 1 0 0,0 0-1 0 0,-1 1 0 0 0,-6-9 0 0 0,7 11 4 0 0,0 1 0 0 0,-1-1 0 0 0,1 1-1 0 0,0-1 1 0 0,-1 1 0 0 0,0 0 0 0 0,0 1-1 0 0,1-1 1 0 0,-1 1 0 0 0,0-1 0 0 0,0 1-1 0 0,-1 0 1 0 0,1 1 0 0 0,0-1 0 0 0,0 1-1 0 0,0-1 1 0 0,-6 2 0 0 0,5-1 3 0 0,0 0 0 0 0,0 1-1 0 0,0 0 1 0 0,0 0 0 0 0,0 0 0 0 0,0 0 0 0 0,0 1 0 0 0,0 0 0 0 0,0 0 0 0 0,1 0 0 0 0,-1 1 0 0 0,1 0-1 0 0,-8 5 1 0 0,-1 6 8 0 0,0 1 0 0 0,0 0-1 0 0,1 1 1 0 0,1 1-1 0 0,1-1 1 0 0,-10 22 0 0 0,-42 113 42 0 0,-13 96 23 0 0,65-199-70 0 0,1 0 0 0 0,3 0 0 0 0,0 61 0 0 0,5-108-9 0 0,1 1 0 0 0,0-1-1 0 0,0 0 1 0 0,0 1 0 0 0,0-1 0 0 0,0 0 0 0 0,1 1 0 0 0,-1-1 0 0 0,0 0 0 0 0,1 1 0 0 0,-1-1 0 0 0,0 0-1 0 0,1 1 1 0 0,0-1 0 0 0,-1 0 0 0 0,1 0 0 0 0,0 0 0 0 0,0 0 0 0 0,-1 1 0 0 0,1-1 0 0 0,0 0 0 0 0,0 0 0 0 0,0-1-1 0 0,0 1 1 0 0,2 1 0 0 0,-1-1-1 0 0,1-1-1 0 0,-1 1 1 0 0,1-1 0 0 0,-1 0-1 0 0,1 1 1 0 0,-1-1-1 0 0,1 0 1 0 0,-1 0-1 0 0,1-1 1 0 0,-1 1 0 0 0,1-1-1 0 0,4-1 1 0 0,-3 1-2 0 0,0 0 0 0 0,0-1 0 0 0,-1 0 0 0 0,1 0 1 0 0,0 0-1 0 0,-1 0 0 0 0,1 0 0 0 0,-1-1 0 0 0,0 0 0 0 0,0 1 1 0 0,5-6-1 0 0,27-41-40 0 0,-28 39 33 0 0,16-26-28 0 0,-2-1 1 0 0,-1-1-1 0 0,-3-1 1 0 0,0 0-1 0 0,17-71 0 0 0,-21 55 1 0 0,-3 0 0 0 0,-2-1 0 0 0,1-103 0 0 0,-8 123 35 0 0,0 20 6 0 0,-1 0 1 0 0,0 0 0 0 0,-1 1 0 0 0,-5-24-1 0 0,6 37-1 0 0,-1 0 0 0 0,1 0 0 0 0,-1 0 0 0 0,0 0-1 0 0,0 0 1 0 0,0 1 0 0 0,0-1 0 0 0,0 0 0 0 0,0 1 0 0 0,-1-1-1 0 0,1 0 1 0 0,-1 1 0 0 0,1 0 0 0 0,-1-1 0 0 0,1 1 0 0 0,-1 0-1 0 0,0 0 1 0 0,1 0 0 0 0,-1 0 0 0 0,0 0 0 0 0,0 0-1 0 0,0 0 1 0 0,0 1 0 0 0,0-1 0 0 0,0 1 0 0 0,0-1 0 0 0,-3 1-1 0 0,2 0 4 0 0,-1-1-1 0 0,1 2 0 0 0,-1-1 0 0 0,1 0 1 0 0,0 1-1 0 0,-1 0 0 0 0,1-1 0 0 0,0 2 1 0 0,-1-1-1 0 0,1 0 0 0 0,0 0 0 0 0,0 1 1 0 0,0 0-1 0 0,0 0 0 0 0,0-1 0 0 0,-3 5 1 0 0,-5 5 7 0 0,0 0 1 0 0,1 1 0 0 0,1 0 0 0 0,0 1 0 0 0,-10 18 0 0 0,-34 78 51 0 0,44-90-54 0 0,-346 899 255 0 0,353-913-263 0 0,-55 178 44 0 0,49-150-37 0 0,2 0-1 0 0,1 1 1 0 0,-1 55-1 0 0,5-89-7 0 0,1 1-1 0 0,0 0 0 0 0,0 0 0 0 0,0 0 0 0 0,0 0 0 0 0,0 0 0 0 0,0 0 0 0 0,0 0 0 0 0,0 0 1 0 0,1 0-1 0 0,-1 0 0 0 0,0-1 0 0 0,0 1 0 0 0,1 0 0 0 0,-1 0 0 0 0,1 0 0 0 0,-1 0 0 0 0,1-1 1 0 0,-1 1-1 0 0,1 0 0 0 0,-1 0 0 0 0,1-1 0 0 0,0 1 0 0 0,-1 0 0 0 0,2 0 0 0 0,0-1-1 0 0,0 1 0 0 0,0-1 0 0 0,0 0 0 0 0,0 0 0 0 0,0 0 0 0 0,0 0 0 0 0,0 0-1 0 0,0-1 1 0 0,0 1 0 0 0,2-1 0 0 0,1 0-3 0 0,-1-1 0 0 0,1 0 0 0 0,0 1 1 0 0,-1-2-1 0 0,1 1 0 0 0,-1 0 0 0 0,0-1 0 0 0,0 0 0 0 0,0 0 0 0 0,0 0 0 0 0,6-7 0 0 0,3-4-16 0 0,18-29 0 0 0,-23 32 12 0 0,34-53-48 0 0,-3-2 1 0 0,-2-2-1 0 0,37-99 1 0 0,61-225-131 0 0,-91 248 130 0 0,32-195-1 0 0,-71 304 73 0 0,1-63-1 0 0,-6 97-13 0 0,0 1 0 0 0,0-1 0 0 0,0 1 0 0 0,0-1-1 0 0,0 1 1 0 0,0-1 0 0 0,0 1 0 0 0,0-1-1 0 0,0 1 1 0 0,0-1 0 0 0,-1 1 0 0 0,1-1 0 0 0,0 1-1 0 0,0-1 1 0 0,0 1 0 0 0,-1-1 0 0 0,1 1 0 0 0,0-1-1 0 0,-1 1 1 0 0,1 0 0 0 0,0-1 0 0 0,-1 1 0 0 0,1-1-1 0 0,-1 1 1 0 0,1 0 0 0 0,0 0 0 0 0,-1-1 0 0 0,1 1-1 0 0,-1-1 1 0 0,-1 1 1 0 0,1 0-1 0 0,0 0 1 0 0,0 0-1 0 0,-1 0 1 0 0,1 0-1 0 0,0 0 1 0 0,0 0-1 0 0,0 1 1 0 0,-1-1-1 0 0,1 0 1 0 0,0 1-1 0 0,-2 0 1 0 0,-1 1 4 0 0,-1 0-1 0 0,0 1 1 0 0,1-1 0 0 0,0 1-1 0 0,-7 5 1 0 0,-3 7 10 0 0,2 0-1 0 0,-1 0 1 0 0,-19 34 0 0 0,-26 59 23 0 0,48-89-33 0 0,-148 333 93 0 0,20 8-17 0 0,100-259-59 0 0,-92 300 88 0 0,123-370-110 0 0,0 0 0 0 0,2 1 0 0 0,-1 37 0 0 0,9-45-8 0 0,-3-24 6 0 0,0 0 0 0 0,0 0-1 0 0,0 0 1 0 0,0 0 0 0 0,0 1 0 0 0,0-1 0 0 0,1 0 0 0 0,-1 0-1 0 0,0 0 1 0 0,0 0 0 0 0,0 0 0 0 0,0 0 0 0 0,0 0 0 0 0,1 0 0 0 0,-1 0-1 0 0,0 0 1 0 0,0 0 0 0 0,0 0 0 0 0,0 0 0 0 0,0 0 0 0 0,1 0 0 0 0,-1 0-1 0 0,0 0 1 0 0,0 0 0 0 0,0 0 0 0 0,0 0 0 0 0,0 0 0 0 0,1 0-1 0 0,-1-1 1 0 0,0 1 0 0 0,0 0 0 0 0,0 0 0 0 0,0 0 0 0 0,0 0 0 0 0,0 0-1 0 0,0 0 1 0 0,1 0 0 0 0,-1 0 0 0 0,0-1 0 0 0,1 0-4 0 0,2 1 1 0 0,-1-1 0 0 0,1 0 0 0 0,-1 0 0 0 0,1 0 0 0 0,-1 0 0 0 0,0 0 0 0 0,1-1-1 0 0,-1 1 1 0 0,0-1 0 0 0,0 1 0 0 0,0-1 0 0 0,0 0 0 0 0,0 0 0 0 0,0 0 0 0 0,-1 0 0 0 0,3-3-1 0 0,23-43-28 0 0,-22 38 25 0 0,34-73-76 0 0,55-171 1 0 0,-1-98-53 0 0,42-195 24 0 0,-121 487 108 0 0,-3-1 0 0 0,-3 0 0 0 0,1-73 0 0 0,-10 134 7 0 0,0-1-1 0 0,-1 1 1 0 0,1 0-1 0 0,0 0 1 0 0,-1 0 0 0 0,1 0-1 0 0,0 0 1 0 0,-1 0-1 0 0,1 0 1 0 0,0 0-1 0 0,-1 0 1 0 0,-1 1 0 0 0,0 0 0 0 0,0 0 0 0 0,0 0-1 0 0,1 0 1 0 0,-1 1 0 0 0,0-1 0 0 0,1 1 0 0 0,-1-1 0 0 0,0 1 0 0 0,1 0 0 0 0,0 0 0 0 0,0 0 0 0 0,-1 1 0 0 0,1-1 0 0 0,-2 4 0 0 0,-24 41 25 0 0,21-33-19 0 0,-126 280 48 0 0,23 15-25 0 0,66-179-18 0 0,-134 418 91 0 0,165-508-100 0 0,2 0 1 0 0,2 0 0 0 0,1 1 0 0 0,-3 72 0 0 0,10-112-7 0 0,1-1-1 0 0,0 0 1 0 0,0 1 0 0 0,0-1 0 0 0,0 1 0 0 0,0-1-1 0 0,0 0 1 0 0,0 1 0 0 0,0-1 0 0 0,1 1 0 0 0,-1-1 0 0 0,0 0-1 0 0,0 1 1 0 0,0-1 0 0 0,0 0 0 0 0,0 1 0 0 0,1-1-1 0 0,-1 0 1 0 0,0 1 0 0 0,0-1 0 0 0,1 0 0 0 0,-1 1 0 0 0,0-1-1 0 0,0 0 1 0 0,1 0 0 0 0,-1 1 0 0 0,0-1 0 0 0,1 0-1 0 0,-1 0 1 0 0,0 1 0 0 0,1-1 0 0 0,-1 0 0 0 0,0 0 0 0 0,1 0-1 0 0,-1 0 1 0 0,1 0 0 0 0,-1 0 0 0 0,0 0 0 0 0,1 0-1 0 0,-1 0 1 0 0,1 0 0 0 0,-1 0 0 0 0,0 0 0 0 0,1 0 0 0 0,-1 0-1 0 0,1 0 1 0 0,-1 0 0 0 0,0 0 0 0 0,1 0 0 0 0,-1 0-1 0 0,0 0 1 0 0,1-1 0 0 0,-1 1 0 0 0,0 0 0 0 0,1 0 0 0 0,-1-1-1 0 0,0 1 1 0 0,1 0 0 0 0,-1-1 0 0 0,1 1-3 0 0,3-2 1 0 0,-1 0-1 0 0,1-1 0 0 0,-1 1 0 0 0,1-1 1 0 0,-1 0-1 0 0,0 0 0 0 0,0 0 0 0 0,0 0 1 0 0,4-6-1 0 0,20-39-13 0 0,-16 28 8 0 0,35-70-64 0 0,66-185 0 0 0,4-110-42 0 0,-25 79 81 0 0,106-246 54 0 0,-188 528-16 0 0,7-17 16 0 0,-2-1-1 0 0,10-47 0 0 0,-19 116 13 0 0,0 0 0 0 0,11 28-1 0 0,-9-33-21 0 0,-1 2-9 0 0,-2-7 0 0 0,0-1 0 0 0,2 0-1 0 0,-1-1 1 0 0,2 1-1 0 0,9 15 1 0 0,-16-30-2 0 0,1 0 0 0 0,0 0 0 0 0,-1 1 0 0 0,1-1 0 0 0,0 0 0 0 0,0 0 0 0 0,0-1 0 0 0,0 1 0 0 0,0 0 0 0 0,0 0 0 0 0,0 0 0 0 0,0 0 0 0 0,0-1 0 0 0,0 1 0 0 0,0-1 0 0 0,0 1 0 0 0,0-1 0 0 0,1 1 0 0 0,-1-1 0 0 0,2 1 0 0 0,-2-1 0 0 0,0 0 0 0 0,0-1 0 0 0,0 1 0 0 0,0 0 0 0 0,0-1 0 0 0,-1 1 0 0 0,1-1 0 0 0,0 1 0 0 0,0-1 0 0 0,0 1 0 0 0,0-1 0 0 0,-1 1 0 0 0,1-1 0 0 0,0 0 0 0 0,-1 1 0 0 0,1-1 0 0 0,0 0 0 0 0,-1 0 0 0 0,1 0 0 0 0,0 0 0 0 0,2-6 0 0 0,0 1 0 0 0,0-1 0 0 0,-1 1 0 0 0,1-1 0 0 0,1-12 0 0 0,3-30-3 0 0,-2-1 0 0 0,-2 1 0 0 0,-7-94 0 0 0,2 131 3 0 0,1 0-1 0 0,-2 0 0 0 0,1 0 0 0 0,-1 0 1 0 0,-6-13-1 0 0,6 20 1 0 0,1-1 0 0 0,-1 0 0 0 0,0 1 0 0 0,0 0 0 0 0,0 0 0 0 0,-1 0 0 0 0,0 0 0 0 0,0 1 0 0 0,0-1 0 0 0,-1 1 0 0 0,1 0 0 0 0,-7-4 0 0 0,8 6 0 0 0,1 1 0 0 0,-1 0 0 0 0,1 0 0 0 0,-1 0 0 0 0,1 1 0 0 0,-1-1 0 0 0,1 0 0 0 0,-1 1 0 0 0,0 0 0 0 0,1 0 0 0 0,-1-1 0 0 0,0 2 0 0 0,1-1 0 0 0,-1 0 0 0 0,0 0 0 0 0,1 1 0 0 0,-1 0 0 0 0,1-1 0 0 0,-1 1 0 0 0,1 0 0 0 0,-1 0 0 0 0,1 0 0 0 0,-1 1 0 0 0,1-1 0 0 0,0 0 0 0 0,0 1 0 0 0,0 0 0 0 0,0-1 0 0 0,0 1 0 0 0,0 0 0 0 0,0 0 0 0 0,0 0 0 0 0,1 0 0 0 0,-1 1 0 0 0,0 2 0 0 0,-12 25 0 0 0,1 1 0 0 0,2 0 0 0 0,-8 36 0 0 0,-15 101 0 0 0,26-120 0 0 0,-113 747-25 0 0,51-368 28 0 0,48-338 17 0 0,-3-1 1 0 0,-63 146 0 0 0,-190 310 38 0 0,206-410-59 0 0,54-96-34 0 0,18-37 30 0 0,4-21 7 0 0,5-1 5 0 0,0 0 1 0 0,16-24 0 0 0,0 1 5 0 0,20-46-4 0 0,45-85-16 0 0,-66 133-10 0 0,2 2 0 0 0,33-39 0 0 0,-57 76 14 0 0,21-22-19 0 0,-21 23 18 0 0,-1 1 0 0 0,1 0 0 0 0,0 0 0 0 0,-1-1 0 0 0,1 1 0 0 0,0 1 0 0 0,-1-1 0 0 0,1 0 0 0 0,0 0 0 0 0,0 1 0 0 0,0-1 0 0 0,0 1 0 0 0,-1-1 0 0 0,4 1 0 0 0,-4 8-27 0 0,-2 3 33 0 0,0 0 0 0 0,-1 0 1 0 0,-1-1-1 0 0,0 1 0 0 0,-1 0 1 0 0,1-1-1 0 0,-2 0 1 0 0,0 0-1 0 0,0 0 0 0 0,-9 12 1 0 0,-5 13 7 0 0,-11 19 6 0 0,-2-2 0 0 0,-3-1 0 0 0,-74 84 0 0 0,104-130-17 0 0,2-2 2 0 0,1 0 1 0 0,0 0-1 0 0,0 0 0 0 0,-1-1 1 0 0,0 0-1 0 0,1 1 0 0 0,-1-1 1 0 0,0 0-1 0 0,0 0 0 0 0,0 0 0 0 0,-1-1 1 0 0,1 1-1 0 0,0-1 0 0 0,-1 1 1 0 0,-5 0-1 0 0,8-3-1 0 0,0 0-1 0 0,1 0 1 0 0,0-1-1 0 0,-1 1 1 0 0,1 0-1 0 0,0 0 1 0 0,0-1-1 0 0,-1 1 1 0 0,1 0-1 0 0,0-1 1 0 0,0 1-1 0 0,0 0 1 0 0,1-3-1 0 0,-1 2 1 0 0,0-13 0 0 0,-1-21-4 0 0,2 0 1 0 0,2-1 0 0 0,9-47 0 0 0,-6 56 0 0 0,-5 17 1 0 0,1 1-1 0 0,0-1 1 0 0,1 1 0 0 0,0 0 0 0 0,1 0 0 0 0,0 0 0 0 0,0 0 0 0 0,10-14 0 0 0,-13 23 1 0 0,-1 0 0 0 0,1 1 0 0 0,-1-1-1 0 0,1 1 1 0 0,-1-1 0 0 0,1 0 0 0 0,-1 1 0 0 0,1-1 0 0 0,0 1 0 0 0,-1 0-1 0 0,1-1 1 0 0,0 1 0 0 0,-1-1 0 0 0,1 1 0 0 0,0 0 0 0 0,0 0-1 0 0,-1-1 1 0 0,1 1 0 0 0,0 0 0 0 0,1 0 0 0 0,-2 0 0 0 0,1 0 0 0 0,-1 0 0 0 0,1 1 0 0 0,-1-1 0 0 0,1 0 0 0 0,-1 0 0 0 0,0 1 0 0 0,1-1 0 0 0,-1 0 0 0 0,1 1 0 0 0,-1-1 0 0 0,0 1 0 0 0,1-1 0 0 0,-1 1 0 0 0,0-1 0 0 0,1 0 0 0 0,-1 1-1 0 0,0-1 1 0 0,0 1 0 0 0,0-1 0 0 0,1 2 0 0 0,3 30 1 0 0,-2-6 0 0 0,-1 1-1 0 0,-2-1 1 0 0,-1 1 0 0 0,-1-1 0 0 0,-1 1 0 0 0,-1-1-1 0 0,-2-1 1 0 0,-17 47 0 0 0,7-37 3 0 0,0-2 1 0 0,-35 48-1 0 0,-52 54 14 0 0,91-119-16 0 0,135-154-3 0 0,-97 111-2 0 0,-21 23 3 0 0,2-4-1 0 0,1 0-1 0 0,1 0 1 0 0,-1 1-1 0 0,1 0 1 0 0,1 1-1 0 0,-1-1 1 0 0,1 2-1 0 0,13-8 1 0 0,-16 12-2 0 0,-6 3 2 0 0,0 0 1 0 0,0 1-1 0 0,0-1 1 0 0,0 0 0 0 0,0 0-1 0 0,-1 0 1 0 0,1 0-1 0 0,-1 0 1 0 0,0 2 0 0 0,-6 10 1 0 0,-1-1 1 0 0,-1 1-1 0 0,-13 16 1 0 0,1-2 0 0 0,4-5 2 0 0,15-20-4 0 0,1-3-12 0 0,6-7-37 0 0,8-10-146 0 0,28-28 0 0 0,-9 11-182 0 0,-2 0-183 0 0,105-134-6524 0 0,-104 123 4613 0 0,4-7-380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6:11.7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7700 5965 0 0,'4'3'846'0'0,"-1"0"0"0"0,1 0 0 0 0,0-1 0 0 0,0 0 0 0 0,0 0 1 0 0,1 0-1 0 0,7 3 0 0 0,-11-5-620 0 0,0 0-1 0 0,1 0 1 0 0,-1 1 0 0 0,1-1 0 0 0,-1 0-1 0 0,0 0 1 0 0,1 0 0 0 0,-1-1 0 0 0,1 1-1 0 0,-1 0 1 0 0,0 0 0 0 0,1-1 0 0 0,-1 1-1 0 0,0-1 1 0 0,1 1 0 0 0,-1-1-1 0 0,0 0 1 0 0,0 1 0 0 0,0-1 0 0 0,1 0-1 0 0,-1 0 1 0 0,0 0 0 0 0,0 0 0 0 0,0 0-1 0 0,0 0 1 0 0,-1 0 0 0 0,1 0 0 0 0,0 0-1 0 0,0-1 1 0 0,0-1 0 0 0,7-12 216 0 0,-2 0 1 0 0,0-1-1 0 0,-1 0 0 0 0,5-23 1 0 0,7-68 163 0 0,11-385 1208 0 0,-14 142-1111 0 0,131-896 858 0 0,-95 872-1512 0 0,21-121 36 0 0,17-145 61 0 0,-41 280-58 0 0,97-365 0 0 0,-99 560-91 0 0,6 2-1 0 0,7 3 1 0 0,8 2-1 0 0,122-215 0 0 0,-42 141 14 0 0,225-275 0 0 0,-285 403-10 0 0,3 4-1 0 0,126-107 0 0 0,-156 158 1 0 0,2 2 0 0 0,2 3-1 0 0,2 3 1 0 0,1 2 0 0 0,97-40-1 0 0,-33 33 91 0 0,240-53 0 0 0,-338 92-48 0 0,2-2 7 0 0,0 2 0 0 0,0 2 0 0 0,41-2 1 0 0,-74 7-16 0 0,24-4 506 0 0,-3 1-540 0 0,-19 3 0 0 0,1-1 0 0 0,-1 1 0 0 0,0-1 0 0 0,1 1 0 0 0,-1-1 0 0 0,5-2 0 0 0,3-1-3 0 0,-8 2 1 0 0,0 1 1 0 0,0 0-1 0 0,0-1 1 0 0,0 1-1 0 0,0-1 1 0 0,0 0 0 0 0,0 0-1 0 0,2-3 1 0 0,-3 5 3 0 0,-2 0 1 0 0,0 0 0 0 0,0 0 0 0 0,0-1 0 0 0,0 1 0 0 0,0 0 0 0 0,0 0 0 0 0,1 0 1 0 0,-1-1-1 0 0,0 1 0 0 0,0 0 0 0 0,0 0 0 0 0,0 0 0 0 0,0-1 0 0 0,0 1 1 0 0,0 0-1 0 0,0 0 0 0 0,0 0 0 0 0,0-1 0 0 0,0 1 0 0 0,0 0 0 0 0,0 0 0 0 0,0 0 1 0 0,0-1-1 0 0,0 1 0 0 0,0 0 0 0 0,0 0 0 0 0,0 0 0 0 0,0-1 0 0 0,0 1 0 0 0,0 0 1 0 0,-1 0-1 0 0,1 0 0 0 0,0-1 0 0 0,0 1 0 0 0,0 0 0 0 0,0 0 0 0 0,0 0 0 0 0,0 0 1 0 0,-1-1-1 0 0,-5-7 40 0 0,-10 0-41 0 0,0 1 1 0 0,0 0 0 0 0,0 1 0 0 0,-1 1 0 0 0,0 1 0 0 0,0 0 0 0 0,-27-2-1 0 0,-126 4 87 0 0,94 3 20 0 0,86-2-108 0 0,1 0-1 0 0,-1-1 0 0 0,1-1 0 0 0,14-5 1 0 0,16-4-1 0 0,27-1 11 0 0,1 2 1 0 0,1 4 0 0 0,73 1-1 0 0,-120 6-16 0 0,-12-1 3 0 0,-1 1 0 0 0,1 0 0 0 0,0 0 1 0 0,0 2-1 0 0,10 1 0 0 0,-18-2 0 0 0,-1 0 0 0 0,0-1 0 0 0,0 1 0 0 0,1 0 0 0 0,-1 0 0 0 0,0 1 0 0 0,0-1 0 0 0,0 0 0 0 0,0 1 0 0 0,0-1 0 0 0,0 1 0 0 0,0 0 0 0 0,-1-1 0 0 0,1 1 0 0 0,0 0 0 0 0,-1 0 0 0 0,0 0 0 0 0,1 0 0 0 0,-1 0 0 0 0,0 1 0 0 0,0-1 0 0 0,0 0 0 0 0,-1 0 0 0 0,1 1 0 0 0,0-1 0 0 0,-1 1 0 0 0,1 3 0 0 0,0 3 5 0 0,-1 0 1 0 0,1 0-1 0 0,-2 1 1 0 0,1-1-1 0 0,-1 0 1 0 0,-1 0-1 0 0,1 1 1 0 0,-2-1-1 0 0,1-1 1 0 0,-1 1-1 0 0,-1 0 1 0 0,1-1-1 0 0,-2 1 1 0 0,1-1-1 0 0,-1 0 1 0 0,0 0-1 0 0,-7 7 1 0 0,-99 127-1065 0 0,28-57-3040 0 0,72-75 3011 0 0,-1-1 0 0 0,0 0-1 0 0,-14 7 1 0 0,-9 2-1714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26.659"/>
    </inkml:context>
    <inkml:brush xml:id="br0">
      <inkml:brushProperty name="width" value="0.35" units="cm"/>
      <inkml:brushProperty name="height" value="0.35" units="cm"/>
      <inkml:brushProperty name="color" value="#663300"/>
    </inkml:brush>
  </inkml:definitions>
  <inkml:trace contextRef="#ctx0" brushRef="#br0">739 406 8609 0 0,'0'-2'14667'0'0,"0"-9"-13335"0"0,1-6 174 0 0,-1 11-1268 0 0,1-1 0 0 0,-1 1 0 0 0,0 0-1 0 0,-2-8 1 0 0,0 12-208 0 0,1 1 0 0 0,-1-1 0 0 0,1 0 0 0 0,-1 1 0 0 0,0-1 0 0 0,0 1 0 0 0,0 0 0 0 0,0-1 0 0 0,0 1 0 0 0,0 0 0 0 0,0 0 0 0 0,-1 0 0 0 0,1 1 0 0 0,0-1 0 0 0,-4 0 0 0 0,-9-5 74 0 0,2-2-70 0 0,0-1 0 0 0,1 0 1 0 0,0-1-1 0 0,0-1 0 0 0,-16-19 0 0 0,17 18-21 0 0,0 0 1 0 0,-1 1-1 0 0,-1 0 0 0 0,0 1 1 0 0,-14-9-1 0 0,3 6 29 0 0,-2 2 1 0 0,1 0 0 0 0,-49-12-1 0 0,-82-10 84 0 0,35 9-23 0 0,113 23-84 0 0,1-1 0 0 0,-1 0 0 0 0,1 0 0 0 0,0-1-1 0 0,0 1 1 0 0,0-2 0 0 0,0 1 0 0 0,0-1 0 0 0,1 0 0 0 0,-9-6 0 0 0,16 9-18 0 0,-1 1 0 0 0,0 0-1 0 0,0-1 1 0 0,0 1 0 0 0,0 0 0 0 0,0 0-1 0 0,0-1 1 0 0,1 1 0 0 0,-1 0 0 0 0,0-1-1 0 0,0 1 1 0 0,0 0 0 0 0,1 0 0 0 0,-1 0-1 0 0,0-1 1 0 0,0 1 0 0 0,1 0-1 0 0,-1 0 1 0 0,0 0 0 0 0,0-1 0 0 0,1 1-1 0 0,-1 0 1 0 0,0 0 0 0 0,0 0 0 0 0,1 0-1 0 0,-1 0 1 0 0,0 0 0 0 0,1 0-1 0 0,-1 0 1 0 0,0 0 0 0 0,1 0 0 0 0,-1 0-1 0 0,0 0 1 0 0,1 0 0 0 0,-1 0 0 0 0,0 0-1 0 0,1 0 1 0 0,-1 0 0 0 0,0 0-1 0 0,1 1 1 0 0,17-2-5 0 0,-18 1 6 0 0,11 0-2 0 0,8-1-2 0 0,0 1 0 0 0,0 1 1 0 0,-1 0-1 0 0,1 2 0 0 0,0 0 0 0 0,35 12 1 0 0,-23-1-5 0 0,-1 2 0 0 0,0 1 0 0 0,-2 2 0 0 0,0 0 0 0 0,36 34 1 0 0,57 40-125 0 0,-117-90 117 0 0,1 0 0 0 0,0 0 0 0 0,0 0 0 0 0,1-1-1 0 0,-1 1 1 0 0,1-1 0 0 0,-1 0 0 0 0,1-1 0 0 0,-1 0 0 0 0,1 1 0 0 0,0-2 0 0 0,0 1 0 0 0,10-1 0 0 0,-16 0 13 0 0,0 0 0 0 0,0 0 0 0 0,0 0 0 0 0,0 0 0 0 0,1-1 0 0 0,-1 1 0 0 0,0 0 0 0 0,0 0 0 0 0,0 0 0 0 0,0 0 0 0 0,0-1 0 0 0,0 1 0 0 0,0 0 0 0 0,0 0 1 0 0,0 0-1 0 0,0 0 0 0 0,0-1 0 0 0,0 1 0 0 0,0 0 0 0 0,0 0 0 0 0,0 0 0 0 0,0-1 0 0 0,0 1 0 0 0,0 0 0 0 0,0 0 0 0 0,0 0 0 0 0,0 0 0 0 0,0-1 0 0 0,0 1 0 0 0,0 0 1 0 0,0 0-1 0 0,0 0 0 0 0,0 0 0 0 0,0-1 0 0 0,0 1 0 0 0,0 0 0 0 0,-1 0 0 0 0,1 0 0 0 0,0 0 0 0 0,0 0 0 0 0,0 0 0 0 0,0-1 0 0 0,0 1 0 0 0,-1 0 0 0 0,1 0 0 0 0,0 0 1 0 0,0 0-1 0 0,-7-8 1 0 0,0 4-2 0 0,0 1 0 0 0,0-1 0 0 0,0 2 1 0 0,-1-1-1 0 0,1 1 0 0 0,-1 0 0 0 0,-13-1 1 0 0,3-1-2 0 0,-259-57-191 0 0,277 61 197 0 0,-22-7-882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30.399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6 0 6645 0 0,'-1'60'8348'0'0,"-1"-1"-4026"0"0,-1 59-628 0 0,3-99-3465 0 0,9 224 1557 0 0,79 392-395 0 0,-55-348-4063 0 0,-27-96-4185 0 0,-6-148 4080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31.362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145 95 8245 0 0,'14'28'2503'0'0,"-2"1"1"0"0,-1-1 0 0 0,10 38-1 0 0,13 93 2710 0 0,-27-125-4489 0 0,26 181 1202 0 0,-15-91-1519 0 0,-17-108-347 0 0,3 8 75 0 0,-3-23 15 0 0,-1-25-8 0 0,-2 6-119 0 0,1 0-1 0 0,-9-34 0 0 0,-2-13-55 0 0,6-159-97 0 0,6 166 97 0 0,0 57 34 0 0,0 1-1 0 0,1 0 1 0 0,-1 0-1 0 0,0 0 1 0 0,0 0-1 0 0,0 0 1 0 0,0 0-1 0 0,0 0 1 0 0,0-1-1 0 0,0 1 1 0 0,1 0-1 0 0,-1 0 1 0 0,0 0-1 0 0,0 0 1 0 0,0 0-1 0 0,0 0 1 0 0,0 0-1 0 0,1 0 1 0 0,-1 0-1 0 0,0 0 1 0 0,0 0-1 0 0,0 0 1 0 0,0 0-1 0 0,1 0 1 0 0,-1 0-1 0 0,0 0 1 0 0,0 0-1 0 0,0 0 1 0 0,0 0-1 0 0,0 0 1 0 0,1 0-1 0 0,-1 0 1 0 0,0 0-1 0 0,0 0 1 0 0,0 0-1 0 0,0 0 1 0 0,0 0-1 0 0,1 0 1 0 0,-1 0-1 0 0,0 1 1 0 0,0-1-1 0 0,0 0 1 0 0,0 0-1 0 0,0 0 1 0 0,0 0-1 0 0,1 0 1 0 0,-1 0-1 0 0,0 1 1 0 0,0-1-1 0 0,3 8 19 0 0,-1 0 0 0 0,0 1 0 0 0,0-1-1 0 0,0 1 1 0 0,-1-1 0 0 0,-1 17-1 0 0,2 2 25 0 0,10 65 109 0 0,-5-46 134 0 0,2 66 0 0 0,-9-112-248 0 0,-18-1 27 0 0,15-1-70 0 0,0 0-1 0 0,0 0 1 0 0,-1 0-1 0 0,1 0 1 0 0,1-1-1 0 0,-1 1 1 0 0,0-1-1 0 0,1 0 1 0 0,-5-5-1 0 0,-19-31-160 0 0,26 38 159 0 0,-34-60-1523 0 0,3-1 0 0 0,-33-93-1 0 0,-28-138-8343 0 0,72 223 6683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33.698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1218 1105 6173 0 0,'-1'-31'3435'0'0,"1"30"-3266"0"0,0 1 0 0 0,0-1 0 0 0,0 0-1 0 0,0 1 1 0 0,0-1 0 0 0,0 1 0 0 0,-1-1 0 0 0,1 1-1 0 0,0-1 1 0 0,0 0 0 0 0,-1 1 0 0 0,1-1-1 0 0,0 1 1 0 0,-1-1 0 0 0,1 1 0 0 0,-1-1 0 0 0,1 1-1 0 0,-1 0 1 0 0,1-1 0 0 0,-1 1 0 0 0,1 0 0 0 0,-1-1-1 0 0,1 1 1 0 0,-1 0 0 0 0,1-1 0 0 0,-1 1-1 0 0,0 0 1 0 0,1 0 0 0 0,-1 0 0 0 0,1 0 0 0 0,-1-1-1 0 0,0 1 1 0 0,-24 0 2319 0 0,18 1-1406 0 0,-3-1-571 0 0,2 1 1 0 0,-1 0 0 0 0,0 1-1 0 0,0 0 1 0 0,0 0-1 0 0,1 1 1 0 0,-1 0 0 0 0,-15 9-1 0 0,-4 4 127 0 0,-31 24-1 0 0,38-25-374 0 0,-88 63 525 0 0,-96 64-124 0 0,366-268-1398 0 0,-17 12-449 0 0,-87 67 625 0 0,-37 31 344 0 0,0-1 0 0 0,33-38 0 0 0,-46 47 249 0 0,-1-1 0 0 0,-1 1 0 0 0,1-1 0 0 0,-1 0-1 0 0,-1-1 1 0 0,0 1 0 0 0,0-1 0 0 0,-1 1 0 0 0,0-1-1 0 0,2-13 1 0 0,-4 18 86 0 0,0 0 0 0 0,-1 0 0 0 0,1 0 0 0 0,-1 0 0 0 0,0 0 0 0 0,0 0 0 0 0,-2-8 0 0 0,1 12-100 0 0,1 0 0 0 0,-1-1 0 0 0,0 1 0 0 0,0 0 0 0 0,1 0 0 0 0,-1-1 0 0 0,0 1 0 0 0,0 0 0 0 0,0 0 0 0 0,0 0 0 0 0,0 0 0 0 0,-1 0 0 0 0,1 1 0 0 0,0-1 0 0 0,0 0 0 0 0,-1 0 0 0 0,1 1 0 0 0,0-1 0 0 0,-1 1 0 0 0,1-1 0 0 0,0 1 0 0 0,-1 0 0 0 0,1-1 0 0 0,-1 1 0 0 0,1 0 0 0 0,-1 0 0 0 0,1 0 0 0 0,-1 0 0 0 0,-2 1 0 0 0,-2-2 4 0 0,0 1 0 0 0,0 0 0 0 0,0 0 0 0 0,0 1 0 0 0,1-1 0 0 0,-1 1 0 0 0,0 1 0 0 0,0-1 0 0 0,0 1 0 0 0,1 0 0 0 0,-1 0 0 0 0,1 1 0 0 0,0-1 0 0 0,-1 1 0 0 0,-4 4 0 0 0,-44 41 123 0 0,2 2-1 0 0,-75 93 0 0 0,37-39-92 0 0,-149 157 108 0 0,235-257-155 0 0,2-2-1 0 0,-1 1 1 0 0,1-1-1 0 0,0 1 1 0 0,0 0-1 0 0,0-1 1 0 0,0 1-1 0 0,0 0 1 0 0,1 0-1 0 0,-1 0 1 0 0,1 1-1 0 0,0-1 1 0 0,-1 4-1 0 0,2-7 17 0 0,4-1-31 0 0,1 0-1 0 0,-1 0 1 0 0,1-1 0 0 0,-1 0-1 0 0,0 1 1 0 0,0-1 0 0 0,0-1-1 0 0,0 1 1 0 0,0-1 0 0 0,0 1-1 0 0,-1-1 1 0 0,1 0 0 0 0,3-4-1 0 0,9-6-30 0 0,73-61-452 0 0,114-122-1 0 0,28-56 345 0 0,-211 229 145 0 0,-19 23 17 0 0,0-1 0 0 0,-1 0 0 0 0,1 1-1 0 0,0-1 1 0 0,-1 0 0 0 0,1 0 0 0 0,-1 0 0 0 0,1 1-1 0 0,-1-1 1 0 0,1 0 0 0 0,-1 0 0 0 0,1 0 0 0 0,-1 0-1 0 0,0 0 1 0 0,0 0 0 0 0,1 0 0 0 0,-1 0 0 0 0,0 0-1 0 0,0 0 1 0 0,0 1 0 0 0,0-1 0 0 0,0 0-1 0 0,0-1 1 0 0,-1 1-2 0 0,0 0 1 0 0,1 0-1 0 0,-1 0 0 0 0,1 1 0 0 0,-1-1 1 0 0,0 0-1 0 0,0 1 0 0 0,1-1 0 0 0,-1 0 1 0 0,0 1-1 0 0,0-1 0 0 0,0 1 0 0 0,0 0 1 0 0,1-1-1 0 0,-1 1 0 0 0,0 0 0 0 0,0-1 1 0 0,-2 1-1 0 0,-5-2 46 0 0,-1 1 1 0 0,0 0 0 0 0,-16 1-1 0 0,19 0-56 0 0,0 1 14 0 0,0 0 0 0 0,0 0 0 0 0,0 0 0 0 0,1 1 0 0 0,-1 0-1 0 0,0 0 1 0 0,1 0 0 0 0,-1 1 0 0 0,1 0 0 0 0,0 0 0 0 0,-6 4-1 0 0,-9 9 39 0 0,-23 20 0 0 0,41-35-55 0 0,-225 233 361 0 0,109-107-109 0 0,-216 215 171 0 0,289-296-292 0 0,-61 79 1 0 0,103-120-130 0 0,0-1 0 0 0,0 1 0 0 0,1 0 1 0 0,0 0-1 0 0,-1 0 0 0 0,1 0 1 0 0,1 0-1 0 0,-1 0 0 0 0,1 1 0 0 0,0-1 1 0 0,0 1-1 0 0,0 8 0 0 0,3-13-16 0 0,0-1 0 0 0,0 1 0 0 0,0-1 0 0 0,0 1 0 0 0,0-1 0 0 0,-1 0 0 0 0,1 0 0 0 0,0 0 0 0 0,0 0 0 0 0,0 0-1 0 0,2 0 1 0 0,-2-1-4 0 0,3 1-17 0 0,0-1 1 0 0,0 0-1 0 0,-1 0 0 0 0,1 0 0 0 0,0 0 0 0 0,-1-1 0 0 0,0 0 1 0 0,1 0-1 0 0,-1 0 0 0 0,0-1 0 0 0,0 0 0 0 0,6-4 0 0 0,7-7-217 0 0,22-24 0 0 0,-21 20 37 0 0,273-298-1737 0 0,-210 222 1823 0 0,-74 87 138 0 0,-1 0 0 0 0,0 0 0 0 0,-1-1 0 0 0,1 0 1 0 0,-2 0-1 0 0,1 0 0 0 0,-1 0 0 0 0,0-1 1 0 0,-1 0-1 0 0,0 0 0 0 0,0 0 0 0 0,-1 0 0 0 0,0 0 1 0 0,0-17-1 0 0,-5 25 53 0 0,0 0-1 0 0,0 0 1 0 0,-1 0 0 0 0,1 1 0 0 0,0-1-1 0 0,-1 1 1 0 0,1 0 0 0 0,-1 0 0 0 0,-3 1-1 0 0,4-1-8 0 0,-17-1 142 0 0,7 1-11 0 0,0 0 1 0 0,-22 3 0 0 0,30-2-161 0 0,1 0 1 0 0,0 1-1 0 0,0-1 1 0 0,-1 1-1 0 0,1-1 1 0 0,0 1-1 0 0,1 0 1 0 0,-1 1-1 0 0,0-1 1 0 0,1 1 0 0 0,-7 6-1 0 0,-10 12 68 0 0,1 2 0 0 0,2 0 0 0 0,-16 28 0 0 0,13-20 60 0 0,-25 30 0 0 0,-12 17 99 0 0,20-25-136 0 0,17-23-16 0 0,1 0 1 0 0,-18 42-1 0 0,36-70-99 0 0,1-1 7 0 0,1-24-4 0 0,5 1 8 0 0,1 1 1 0 0,2 0 0 0 0,-1 1 0 0 0,2 0 0 0 0,1 1-1 0 0,0 0 1 0 0,2 0 0 0 0,0 1 0 0 0,20-22 0 0 0,28-18-7 0 0,3 3 0 0 0,1 2 0 0 0,3 4 1 0 0,2 2-1 0 0,2 3 0 0 0,97-42 1 0 0,126-68-2 0 0,-53 26-14 0 0,549-301 25 0 0,-345 205-8 0 0,-419 212-9 0 0,211-91-34 0 0,-234 101 33 0 0,0 1 1 0 0,0-1 1 0 0,-1 1-1 0 0,1-1 1 0 0,0 0-1 0 0,5-5 1 0 0,-8 7 3 0 0,-1-1 1 0 0,1 1-1 0 0,-1-1 1 0 0,1 1 0 0 0,-1-1-1 0 0,1 0 1 0 0,-1 1-1 0 0,1-1 1 0 0,-1 0-1 0 0,1 1 1 0 0,-1-1 0 0 0,0 0-1 0 0,0 0 1 0 0,1 1-1 0 0,-1-1 1 0 0,0 0-1 0 0,0 0 1 0 0,0 0 0 0 0,0 1-1 0 0,0-1 1 0 0,0 0-1 0 0,0 0 1 0 0,0 0-1 0 0,0 1 1 0 0,0-1 0 0 0,-1 0-1 0 0,1 0 1 0 0,0 0-1 0 0,0 1 1 0 0,-1-1-1 0 0,1 0 1 0 0,0 1 0 0 0,-1-1-1 0 0,1 0 1 0 0,-1 1-1 0 0,0-2 1 0 0,-1 0-2 0 0,0-1-1 0 0,-1 1 1 0 0,1 0 0 0 0,-1 0-1 0 0,1 0 1 0 0,-1 0-1 0 0,0 0 1 0 0,0 1 0 0 0,0-1-1 0 0,0 1 1 0 0,0-1 0 0 0,0 1-1 0 0,0 0 1 0 0,0 1 0 0 0,0-1-1 0 0,-7 0 1 0 0,-6 0-34 0 0,0 0 0 0 0,-21 2-1 0 0,8 0 7 0 0,23-1 23 0 0,0 0 1 0 0,0 0-1 0 0,0 0 0 0 0,-1 1 1 0 0,1 0-1 0 0,0 0 1 0 0,0 0-1 0 0,0 1 1 0 0,0 0-1 0 0,0 0 1 0 0,1 0-1 0 0,-7 4 1 0 0,40-2 3 0 0,22-5-1 0 0,-6 0-5 0 0,45 6 1 0 0,-74-4 3 0 0,0 2 1 0 0,0 0-1 0 0,-1 1 1 0 0,1 0-1 0 0,-1 1 1 0 0,26 13 0 0 0,10 11-278 0 0,-1 2 1 0 0,-2 2 0 0 0,65 59 0 0 0,-71-53-1836 0 0,-3 1 0 0 0,-1 2 0 0 0,54 80 0 0 0,-58-67-792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35.608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42 1 6325 0 0,'8'0'13883'0'0,"-7"1"-13421"0"0,5 11 3925 0 0,0 21-6416 0 0,-5-25 3527 0 0,18 203 43 0 0,-1-4-547 0 0,-17-200-959 0 0,0 1-9 0 0,0 0 0 0 0,0 0 0 0 0,1 0 0 0 0,1 0 0 0 0,-1-1 0 0 0,1 1 0 0 0,4 7 0 0 0,-4-11-17 0 0,0-1-11 0 0,-3-3-19 0 0,0-21-661 0 0,0 11 501 0 0,-2 0-1 0 0,0 0 1 0 0,-3-13 0 0 0,-4-16-164 0 0,3-37 143 0 0,2-77 0 0 0,7 126 200 0 0,3 13 20 0 0,-6 13-16 0 0,0 1 0 0 0,0 0 1 0 0,0 0-1 0 0,0-1 1 0 0,0 1-1 0 0,0 0 0 0 0,1 0 1 0 0,-1 0-1 0 0,0-1 1 0 0,0 1-1 0 0,0 0 0 0 0,1 0 1 0 0,-1 0-1 0 0,0 0 1 0 0,0 0-1 0 0,1 0 0 0 0,-1-1 1 0 0,0 1-1 0 0,0 0 1 0 0,1 0-1 0 0,-1 0 0 0 0,0 0 1 0 0,0 0-1 0 0,1 0 1 0 0,-1 0-1 0 0,0 0 0 0 0,0 0 1 0 0,1 0-1 0 0,-1 0 1 0 0,0 0-1 0 0,0 0 0 0 0,1 0 1 0 0,-1 0-1 0 0,0 0 1 0 0,0 1-1 0 0,1-1 0 0 0,0 2 16 0 0,0 0 0 0 0,0 1 0 0 0,0-1 0 0 0,0 0 0 0 0,0 1 0 0 0,-1-1 0 0 0,1 0 0 0 0,-1 1 0 0 0,0-1 0 0 0,0 1 0 0 0,1-1 0 0 0,-2 4 0 0 0,2 3 53 0 0,4 246 1005 0 0,-5-171-805 0 0,0-83-187 0 0,0-8-78 0 0,0 0 1 0 0,0 0 0 0 0,-1 0 0 0 0,0 1-1 0 0,0-1 1 0 0,-1 1 0 0 0,0-1-1 0 0,0 1 1 0 0,-6-13 0 0 0,3 4-33 0 0,-8-19-62 0 0,2 0 0 0 0,2 0 0 0 0,-9-65-1 0 0,18 83 68 0 0,2 22-33 0 0,4 28 17 0 0,-5-31 57 0 0,24 208 208 0 0,-23-157-144 0 0,-2-53-78 0 0,0-21 53 0 0,1-57 7 0 0,-2-79-201 0 0,-4 134 125 0 0,1 18-19 0 0,3 15 24 0 0,1 402 846 0 0,-2-443-833 0 0,-1 0 0 0 0,-2 1 0 0 0,0-1 0 0 0,-15-40 0 0 0,5 17-8 0 0,9 22 4 0 0,1-1 0 0 0,1 1 0 0 0,1-61 0 0 0,3 92-4 0 0,0-1 0 0 0,0 1 1 0 0,1 0-1 0 0,-1 0 0 0 0,0 0 0 0 0,0 0 0 0 0,1 0 0 0 0,-1 0 0 0 0,0 0 0 0 0,1 0 1 0 0,-1 0-1 0 0,0-1 0 0 0,0 1 0 0 0,1 0 0 0 0,-1 1 0 0 0,0-1 0 0 0,1 0 0 0 0,-1 0 0 0 0,0 0 1 0 0,0 0-1 0 0,1 0 0 0 0,-1 0 0 0 0,0 0 0 0 0,1 0 0 0 0,-1 0 0 0 0,0 1 0 0 0,1-1 1 0 0,2 8-1 0 0,-1-1 0 0 0,0 1 0 0 0,0 0 0 0 0,1 11 0 0 0,1 3-1 0 0,6 34-6 0 0,-7-35 9 0 0,1-1-1 0 0,8 26 0 0 0,-34-95 167 0 0,14 27-167 0 0,-9-30 0 0 0,1 1 13 0 0,14 48-100 0 0,0 8 41 0 0,1 23 38 0 0,2-12 30 0 0,0 0 1 0 0,3 17-1 0 0,-2-26 5 0 0,0-1 1 0 0,0 0-1 0 0,0 0 0 0 0,0 0 0 0 0,1 0 1 0 0,4 6-1 0 0,-6-10-202 0 0,0 0 0 0 0,1-1 0 0 0,-1 1 0 0 0,1 0 0 0 0,-1-1 0 0 0,1 1 0 0 0,0-1 1 0 0,-1 0-1 0 0,1 0 0 0 0,0 1 0 0 0,0-1 0 0 0,0 0 0 0 0,0-1 0 0 0,0 1 0 0 0,0 0 0 0 0,0 0 0 0 0,0-1 1 0 0,0 0-1 0 0,0 1 0 0 0,0-1 0 0 0,4 0 0 0 0,-4 0-380 0 0,-1 0 242 0 0,0 0 0 0 0,0 1 0 0 0,0-1 0 0 0,0 0 0 0 0,1-1 0 0 0,-1 1 0 0 0,0 0 0 0 0,0 0 0 0 0,0 0 0 0 0,0-1 0 0 0,0 1 0 0 0,0-1-1 0 0,0 1 1 0 0,0-1 0 0 0,0 1 0 0 0,2-2 0 0 0,1-6-2375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36.901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7 1 6249 0 0,'-1'4'1345'0'0,"-1"0"0"0"0,1 0 1 0 0,0 0-1 0 0,1 1 1 0 0,-1-1-1 0 0,0 8 1 0 0,2-7-523 0 0,-1 0 1 0 0,1 1 0 0 0,0-1-1 0 0,0 0 1 0 0,2 5-1 0 0,0-3-455 0 0,0 0 0 0 0,0 0 0 0 0,0 0 0 0 0,1 0-1 0 0,1-1 1 0 0,-1 0 0 0 0,9 10 0 0 0,34 30 352 0 0,76 57 0 0 0,-21-19-566 0 0,-92-76-152 0 0,-1 1 1 0 0,17 19-1 0 0,-24-25-3 0 0,0 1 0 0 0,1-1 0 0 0,-1 1 0 0 0,-1 0 0 0 0,1 0 0 0 0,0 0 0 0 0,-1-1 0 0 0,0 1-1 0 0,0 1 1 0 0,0-1 0 0 0,0 0 0 0 0,0 8 0 0 0,-2-7 10 0 0,-1 0 0 0 0,0 0 0 0 0,1 0-1 0 0,-2 0 1 0 0,1 0 0 0 0,0-1 0 0 0,-1 1-1 0 0,0-1 1 0 0,0 1 0 0 0,0-1 0 0 0,-5 5 0 0 0,1 0 46 0 0,6-8-49 0 0,0 0 1 0 0,0 0-1 0 0,0-1 1 0 0,0 1-1 0 0,0 0 1 0 0,0 0-1 0 0,0 0 1 0 0,0-1-1 0 0,0 1 0 0 0,0-1 1 0 0,0 1-1 0 0,-1-1 1 0 0,1 1-1 0 0,0-1 1 0 0,0 1-1 0 0,-1-1 1 0 0,1 0-1 0 0,0 0 1 0 0,-1 0-1 0 0,1 0 0 0 0,0 0 1 0 0,0 0-1 0 0,-1 0 1 0 0,1 0-1 0 0,0 0 1 0 0,-1-1-1 0 0,1 1 1 0 0,0 0-1 0 0,-2-2 0 0 0,-4-1 44 0 0,0 0 0 0 0,0-1-1 0 0,-12-9 1 0 0,-2 1 105 0 0,19 10-96 0 0,-1 1-1 0 0,0 0 0 0 0,1 0 1 0 0,-1 0-1 0 0,0 1 0 0 0,0-1 0 0 0,0 1 1 0 0,-4-1-1 0 0,6 1 98 0 0,25 13-45 0 0,-22-12-97 0 0,1 0-1 0 0,-1 0 1 0 0,1 0-1 0 0,-1 1 1 0 0,0-1-1 0 0,0 1 0 0 0,1 0 1 0 0,-1-1-1 0 0,0 1 1 0 0,0 0-1 0 0,0 0 0 0 0,-1 1 1 0 0,1-1-1 0 0,-1 0 1 0 0,3 4-1 0 0,-34-6 132 0 0,5-5-97 0 0,24 5-47 0 0,0 0 0 0 0,1-1 1 0 0,-1 1-1 0 0,0 0 1 0 0,0-1-1 0 0,0 1 1 0 0,1-1-1 0 0,-1 1 0 0 0,0-1 1 0 0,0 1-1 0 0,1-1 1 0 0,-1 0-1 0 0,0 1 0 0 0,1-1 1 0 0,-1 0-1 0 0,1 0 1 0 0,-1 1-1 0 0,1-1 1 0 0,0 0-1 0 0,-1 0 0 0 0,1 0 1 0 0,-1 1-1 0 0,1-1 1 0 0,0 0-1 0 0,0-1 0 0 0,1 1-3 0 0,0 1 0 0 0,0-1-1 0 0,0 1 1 0 0,1 0-1 0 0,-1-1 1 0 0,0 1 0 0 0,1 0-1 0 0,-1 0 1 0 0,0 0-1 0 0,0 0 1 0 0,1 0 0 0 0,1 0-1 0 0,-1 1-2 0 0,44 0-293 0 0,-29 0-1061 0 0,-1 0-1 0 0,1-1 0 0 0,0 0 1 0 0,-1-2-1 0 0,1 0 1 0 0,-1-1-1 0 0,18-5 0 0 0,-8-5-1738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45.176"/>
    </inkml:context>
    <inkml:brush xml:id="br0">
      <inkml:brushProperty name="width" value="0.05" units="cm"/>
      <inkml:brushProperty name="height" value="0.05" units="cm"/>
      <inkml:brushProperty name="color" value="#663300"/>
    </inkml:brush>
  </inkml:definitions>
  <inkml:trace contextRef="#ctx0" brushRef="#br0">446 4153 8185 0 0,'5'25'11289'0'0,"-10"-49"-6724"0"0,-20-37-3506 0 0,-3 0 0 0 0,-64-102 0 0 0,76 139-836 0 0,10 18-47 0 0,10 17-124 0 0,8 10-32 0 0,28 37-1 0 0,-11-17-6 0 0,132 192-33 0 0,-155-224 24 0 0,-2-5 9 0 0,-1 0 1 0 0,0 0 0 0 0,0 1 0 0 0,0-1 0 0 0,0 1 0 0 0,-1 0 0 0 0,0-1-1 0 0,0 1 1 0 0,2 8 0 0 0,-22-35 31 0 0,-10-21-45 0 0,2-2 1 0 0,-38-89-1 0 0,37 74 4 0 0,-63-164-45 0 0,108 270 55 0 0,1-2 0 0 0,2 0 0 0 0,33 50 0 0 0,-26-52-20 0 0,34 39 1 0 0,-7-9-3 0 0,-53-70 9 0 0,1 2 10 0 0,0 0 0 0 0,0 0 0 0 0,-1 0 0 0 0,0 0 0 0 0,4 8 1 0 0,-6-11 35 0 0,-2-2-42 0 0,-1 1 1 0 0,1-1-1 0 0,0 1 0 0 0,0-1 1 0 0,0 0-1 0 0,0 1 0 0 0,-1-1 1 0 0,1 0-1 0 0,0 0 0 0 0,0-1 1 0 0,1 1-1 0 0,-1 0 0 0 0,0-1 1 0 0,-2-2-1 0 0,-24-28 6 0 0,19 21-9 0 0,-11-15-16 0 0,1 0 1 0 0,2-1-1 0 0,-19-38 1 0 0,-33-91-73 0 0,63 141 79 0 0,1 0 1 0 0,0 0-1 0 0,1-1 1 0 0,1 0-1 0 0,1 0 1 0 0,-2-31-1 0 0,5 46 10 0 0,0 1 1 0 0,0 0-1 0 0,-1 0 0 0 0,1 0 0 0 0,0 0 0 0 0,0 0 0 0 0,-1 0 1 0 0,1 0-1 0 0,0 0 0 0 0,-1 0 0 0 0,1 1 0 0 0,0-1 1 0 0,0 0-1 0 0,-1 0 0 0 0,1 1 0 0 0,0-1 0 0 0,4 5 4 0 0,-1 0-1 0 0,1-1 1 0 0,-1 2-1 0 0,-1-1 1 0 0,1 0-1 0 0,-1 1 1 0 0,4 6-1 0 0,0 2 6 0 0,46 80 22 0 0,61 155 0 0 0,-109-238-29 0 0,-1 1 0 0 0,0-1 1 0 0,-1 1-1 0 0,0 0 0 0 0,2 23 1 0 0,-5-34 37 0 0,-1-6-2 0 0,-2-10-22 0 0,-2 1-1 0 0,-10-23 1 0 0,-3-8-16 0 0,-72-251-18 0 0,70 235 18 0 0,27 87 24 0 0,0-1 1 0 0,20 43-1 0 0,34 56 48 0 0,-35-76-44 0 0,-14-29-9 0 0,-1 0 0 0 0,-1 0 0 0 0,-1 2 0 0 0,-1-1 0 0 0,6 24 0 0 0,-14-44-23 0 0,2 20 60 0 0,-2-20-56 0 0,-1 1 0 0 0,1-1 0 0 0,0 1 0 0 0,-1-1 0 0 0,1 1 0 0 0,0-1 0 0 0,-1 1 0 0 0,1-1 0 0 0,-1 0 0 0 0,1 1 0 0 0,-1-1 0 0 0,1 0 0 0 0,-1 1 0 0 0,1-1 0 0 0,-1 0 0 0 0,1 0 0 0 0,-1 1 0 0 0,1-1 0 0 0,-1 0 0 0 0,1 0 0 0 0,-1 0 0 0 0,1 0 0 0 0,-1 0 0 0 0,0 0 0 0 0,1 0 0 0 0,-1 0 0 0 0,1 0 0 0 0,-1 0 0 0 0,0 0 0 0 0,-2 0 0 0 0,1-1 0 0 0,-1 0 0 0 0,1 1 0 0 0,0-1 0 0 0,-1 0 0 0 0,1 0 0 0 0,0 0 0 0 0,0-1 0 0 0,0 1-1 0 0,-1 0 1 0 0,1-1 0 0 0,1 0 0 0 0,-1 1 0 0 0,0-1 0 0 0,-2-3 0 0 0,-26-34 7 0 0,27 35-10 0 0,-16-23 0 0 0,2 0 0 0 0,-21-45 0 0 0,28 55 0 0 0,10 17 0 0 0,0 0 0 0 0,0 0 0 0 0,-1 0 0 0 0,1 0 0 0 0,0 0 0 0 0,0 0 0 0 0,0 0 0 0 0,-1 0 0 0 0,1 0 0 0 0,0 0 0 0 0,0 0 0 0 0,0 1 0 0 0,0-1 0 0 0,-1 0 0 0 0,1 0 0 0 0,0 0 0 0 0,0 0 0 0 0,0 0 0 0 0,0 0 0 0 0,0 0 0 0 0,-1 1 0 0 0,1-1 0 0 0,0 0 0 0 0,0 0 0 0 0,0 0 0 0 0,0 0 0 0 0,0 0 0 0 0,0 1 0 0 0,0-1 0 0 0,0 0 0 0 0,0 0 0 0 0,0 0 0 0 0,0 1 0 0 0,0-1 0 0 0,0 0 0 0 0,0 0 0 0 0,0 0 0 0 0,0 0 0 0 0,0 1 0 0 0,0-1 0 0 0,0 0 0 0 0,0 0 0 0 0,0 0 0 0 0,0 1 0 0 0,0-1 0 0 0,0 0 0 0 0,-1 10 0 0 0,1-10 0 0 0,1 19 0 0 0,1-1 0 0 0,0 1 0 0 0,2 0 0 0 0,0-1 0 0 0,10 29 0 0 0,43 86 0 0 0,-50-120 0 0 0,0 1 0 0 0,1-1 1 0 0,1-1-1 0 0,0 1 1 0 0,0-1-1 0 0,20 18 0 0 0,-29-29 1 0 0,0-1 0 0 0,0 0 0 0 0,1 0 0 0 0,-1 0 0 0 0,0 0 0 0 0,0 0 0 0 0,0 0 0 0 0,0 0 0 0 0,0 0 1 0 0,0 1-1 0 0,0-1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 0 0 0 0,0 0 0 0 0,1 0 0 0 0,-1 0 0 0 0,0 0 0 0 0,0 0 0 0 0,0-1 0 0 0,0 1 0 0 0,0 0 0 0 0,0 0 0 0 0,0 0 0 0 0,0 0 0 0 0,0 0 0 0 0,0 0 0 0 0,0 0 1 0 0,1 0-1 0 0,-1-1 0 0 0,0 1 0 0 0,0 0 0 0 0,0 0 0 0 0,0 0 0 0 0,0 0 0 0 0,0 0 0 0 0,0 0 0 0 0,0-1 0 0 0,0 1 0 0 0,0 0 0 0 0,-2-9 31 0 0,-7-4-21 0 0,0 1-1 0 0,0 0 0 0 0,-1 0 0 0 0,-21-17 0 0 0,15 12-5 0 0,-281-266 99 0 0,294 279-96 0 0,1 3-3 0 0,0 0 0 0 0,1-1 0 0 0,-1 1 0 0 0,1-1 0 0 0,0 1 0 0 0,-1-1 0 0 0,1 0 0 0 0,0 0 0 0 0,0 1 0 0 0,0-1 0 0 0,0 0 0 0 0,1 0 0 0 0,-2-3 0 0 0,2 5 4 0 0,3 1-5 0 0,2 1 0 0 0,1 1 0 0 0,-1 0 0 0 0,0 0 0 0 0,0 1 0 0 0,0-1 0 0 0,0 1 0 0 0,6 7 0 0 0,32 38 28 0 0,-25-28-19 0 0,47 54 5 0 0,76 68 0 0 0,-138-139-18 0 0,-10-6 0 0 0,-11-7 0 0 0,-21-21 3 0 0,2-2 0 0 0,1-2 1 0 0,1-1-1 0 0,-48-64 0 0 0,80 95-2 0 0,0 1 0 0 0,0-1 0 0 0,0 0-1 0 0,1 0 1 0 0,-1 0 0 0 0,1 0 0 0 0,0-1-1 0 0,0 1 1 0 0,1-1 0 0 0,-1 1 0 0 0,1-1-1 0 0,0 0 1 0 0,0-5 0 0 0,1 10-1 0 0,0 0 0 0 0,0-1 0 0 0,1 1 0 0 0,-1 0 0 0 0,1 0 0 0 0,-1-1 0 0 0,0 1 0 0 0,1 0 0 0 0,-1 0 0 0 0,0-1 0 0 0,1 1 0 0 0,-1 0 0 0 0,1 0 0 0 0,-1 0 0 0 0,1 0 1 0 0,-1 0-1 0 0,1 0 0 0 0,-1-1 0 0 0,0 1 0 0 0,1 0 0 0 0,-1 0 0 0 0,1 1 0 0 0,-1-1 0 0 0,1 0 0 0 0,-1 0 0 0 0,1 0 0 0 0,13 2 0 0 0,-9 0 0 0 0,-1 0 0 0 0,1 1 0 0 0,-1 0 0 0 0,1-1 0 0 0,-1 2 0 0 0,0-1 0 0 0,6 7 0 0 0,28 31 0 0 0,-22-22-1 0 0,17 21-3 0 0,37 36-10 0 0,-61-67 12 0 0,0 0 1 0 0,1-1-1 0 0,0-1 1 0 0,1 1-1 0 0,20 9 1 0 0,-31-18 1 0 0,1 1 0 0 0,-1-1 0 0 0,0 0 0 0 0,1 1 0 0 0,-1-1 0 0 0,0 0 0 0 0,0 0 0 0 0,1 0 0 0 0,-1 1 0 0 0,0-1 0 0 0,0 0 0 0 0,0 0 0 0 0,0 0 0 0 0,0 0 0 0 0,0 1 0 0 0,0-3 0 0 0,0 3 0 0 0,-2-23 0 0 0,0 0 0 0 0,-2 0 0 0 0,-6-24 0 0 0,-4-28 0 0 0,-15-143 0 0 0,25 195 0 0 0,3 30 0 0 0,6 37 0 0 0,4 7 0 0 0,3-1 0 0 0,22 61 0 0 0,-28-98 0 0 0,-5-15 0 0 0,-8-21 0 0 0,-16-29 0 0 0,-17-59 0 0 0,6 13 0 0 0,-96-259-19 0 0,16 45-2 0 0,44 147-21 0 0,-6-16 11 0 0,63 145 33 0 0,2 0 0 0 0,1-1 0 0 0,-5-42 0 0 0,13 26-1 0 0,2 53-1 0 0,0 0 0 0 0,0-1 0 0 0,0 1 0 0 0,0 0 0 0 0,0 0 0 0 0,0-1 0 0 0,0 1 0 0 0,0 0 0 0 0,0 0 0 0 0,0 0 0 0 0,0-1 0 0 0,1 1 0 0 0,-1 0 0 0 0,0 0 0 0 0,0 0 0 0 0,0-1 0 0 0,0 1 0 0 0,0 0 0 0 0,1 0 0 0 0,-1 0 0 0 0,0 0 0 0 0,0-1 0 0 0,0 1 0 0 0,0 0 0 0 0,1 0 0 0 0,-1 0 0 0 0,0 0 0 0 0,0 0 0 0 0,1 0 0 0 0,-1 0 0 0 0,0 0 0 0 0,0 0 0 0 0,0 0 0 0 0,1 0 0 0 0,-1 0 0 0 0,0 0 0 0 0,0 0 0 0 0,1 0 0 0 0,-1 0 0 0 0,0 0 0 0 0,0 0 0 0 0,0 0 0 0 0,1 0 0 0 0,-1 0 0 0 0,0 0 0 0 0,0 0 0 0 0,1 0 0 0 0,-1 0 0 0 0,0 0 0 0 0,0 0 0 0 0,0 1 0 0 0,0-1 0 0 0,1 0 0 0 0,-1 0 0 0 0,0 0 0 0 0,0 0 0 0 0,0 1 0 0 0,0-1 0 0 0,1 0 0 0 0,-1 0 0 0 0,3 5 0 0 0,1-1 0 0 0,-1 1 0 0 0,0 0 0 0 0,-1 0 0 0 0,1 0 0 0 0,-1 0 0 0 0,0 0 0 0 0,0 0 0 0 0,1 7 0 0 0,6 13 0 0 0,49 117-7 0 0,-5 3 0 0 0,-8 2 0 0 0,42 233 0 0 0,-48-155 3 0 0,-36-220 6 0 0,-7-43 40 0 0,-84-328 37 0 0,0 5-175 0 0,24-5 94 0 0,29-21 34 0 0,26 162-73 0 0,11 259 45 0 0,2 0 0 0 0,13 57 0 0 0,-5-26 0 0 0,112 709 24 0 0,-119-745-12 0 0,2 20 52 0 0,-7-49-54 0 0,-8-46-8 0 0,-12-14-5 0 0,-16-86 1 0 0,0-66 3 0 0,30 174-5 0 0,-56-507-8 0 0,54 158 2 0 0,9 267 11 0 0,30-230 11 0 0,-15 222-20 0 0,-7 54 1 0 0,-1 16-1 0 0,1-67 0 0 0,-9 118 0 0 0,1 0-1 0 0,0 1 1 0 0,0-1-1 0 0,1 1 1 0 0,3-12 0 0 0,0 3-34 0 0,-5 15 37 0 0,0-1-1 0 0,1 1 1 0 0,-1 0 0 0 0,0 0 0 0 0,0-1 0 0 0,1 1 0 0 0,-1 0-1 0 0,0-1 1 0 0,0 1 0 0 0,1 0 0 0 0,-1 0 0 0 0,0-1 0 0 0,1 1 0 0 0,-1 0-1 0 0,0 0 1 0 0,1 0 0 0 0,-1-1 0 0 0,0 1 0 0 0,1 0 0 0 0,-1 0-1 0 0,1 0 1 0 0,-1 0 0 0 0,0 0 0 0 0,1 0 0 0 0,-1 0 0 0 0,1 0 0 0 0,-1 0-1 0 0,0 0 1 0 0,1 0 0 0 0,-1 0 0 0 0,0 0 0 0 0,1 0 0 0 0,-1 0-1 0 0,1 0 1 0 0,-1 1 0 0 0,0-1 0 0 0,1 0 0 0 0,-1 0 0 0 0,0 0 0 0 0,1 1-1 0 0,-1-1 1 0 0,0 0 0 0 0,1 0 0 0 0,-1 1 0 0 0,0-1 0 0 0,0 0 0 0 0,1 1-1 0 0,-1-1 1 0 0,0 0 0 0 0,0 1 0 0 0,0-1 0 0 0,1 0 0 0 0,-1 1-1 0 0,0-1 1 0 0,0 0 0 0 0,0 1 0 0 0,0-1 0 0 0,0 1 0 0 0,5 30-2 0 0,-1 0 0 0 0,-1 1 0 0 0,-4 60 0 0 0,0-19-1 0 0,14 323 98 0 0,0 102-29 0 0,-11-251-77 0 0,-2 200 5 0 0,-3-328-31 0 0,-3-203-264 0 0,-3-732-134 0 0,-8 405 162 0 0,16 390 244 0 0,-2-1 0 0 0,-8-35 0 0 0,4 49 26 0 0,7 8 4 0 0,0 0-1 0 0,0 0 0 0 0,0 0 1 0 0,0 0-1 0 0,-1 0 1 0 0,1 0-1 0 0,0 0 0 0 0,0 0 1 0 0,0-1-1 0 0,-1 1 1 0 0,1 0-1 0 0,0 0 0 0 0,0 0 1 0 0,0 0-1 0 0,-1 0 1 0 0,1 0-1 0 0,0 0 0 0 0,0 0 1 0 0,0 0-1 0 0,-1 0 1 0 0,1 0-1 0 0,0 0 0 0 0,0 0 1 0 0,0 1-1 0 0,-1-1 1 0 0,1 0-1 0 0,0 0 0 0 0,0 0 1 0 0,0 0-1 0 0,0 0 1 0 0,-1 0-1 0 0,1 0 0 0 0,0 0 1 0 0,0 1-1 0 0,0-1 0 0 0,0 0 1 0 0,0 0-1 0 0,-1 0 1 0 0,1 0-1 0 0,0 1 0 0 0,0-1 1 0 0,0 0-1 0 0,0 0 1 0 0,0 0-1 0 0,0 0 0 0 0,0 1 1 0 0,0-1-1 0 0,0 0 1 0 0,0 0-1 0 0,0 0 0 0 0,0 1 1 0 0,0-1-1 0 0,0 0 1 0 0,-6 39-10 0 0,2 0 0 0 0,1-1 0 0 0,4 55 0 0 0,0-28 38 0 0,17 263 94 0 0,40 370 217 0 0,-45-506-288 0 0,2 249 113 0 0,-17-459-149 0 0,0 0-1 0 0,-7-27 1 0 0,1 3-12 0 0,-25-159-46 0 0,-33-220-48 0 0,33-4 62 0 0,32 334 28 0 0,1-307 16 0 0,26 0-9 0 0,91-368-7 0 0,-110 726 2 0 0,3-23-15 0 0,4-118 0 0 0,-14 180 0 0 0,-23 219 20 0 0,12-29-10 0 0,-49 611-747 0 0,51-714-96 0 0,-29 191-5753 0 0,26-225 3949 0 0,-2-7-538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2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5 434 6497 0 0,'-3'-14'10360'0'0,"1"-2"-4602"0"0,4-8-3017 0 0,-1 19-2679 0 0,0 0 0 0 0,1 0 1 0 0,-1 0-1 0 0,1 0 0 0 0,0 0 1 0 0,0 0-1 0 0,5-8 0 0 0,18-20 110 0 0,2 0 0 0 0,0 1-1 0 0,52-45 1 0 0,-55 57-68 0 0,0 2 1 0 0,1 0 0 0 0,0 2-1 0 0,2 1 1 0 0,50-22-1 0 0,-55 29-34 0 0,0 2 0 0 0,1 0-1 0 0,-1 2 1 0 0,44-3 0 0 0,95 6-220 0 0,-80 2-988 0 0,-81 0 871 0 0,0-1 0 0 0,1 0 0 0 0,-1 1 0 0 0,0-1 0 0 0,1 1 0 0 0,-1-1 1 0 0,0 1-1 0 0,0-1 0 0 0,0 0 0 0 0,1 1 0 0 0,-1-1 0 0 0,0 1 0 0 0,0-1 0 0 0,0 1 0 0 0,0-1 0 0 0,0 1 0 0 0,0-1 0 0 0,0 1 0 0 0,0-1 0 0 0,0 1 0 0 0,0-1 0 0 0,0 1 1 0 0,0-1-1 0 0,-1 2 0 0 0,1 0-1425 0 0,0 3-991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5300 0 0,'2'-4'1340'0'0,"0"0"-1"0"0,0 0 0 0 0,0 0 0 0 0,0 0 0 0 0,1 1 1 0 0,-1-1-1 0 0,1 1 0 0 0,4-5 0 0 0,0 1-167 0 0,0 2 0 0 0,0-1 0 0 0,13-8-1 0 0,-6 6-707 0 0,0 1-1 0 0,1 0 0 0 0,0 1 1 0 0,18-4-1 0 0,30-4 116 0 0,0 4 1 0 0,1 2-1 0 0,0 2 0 0 0,117 7 1 0 0,-174-1-553 0 0,-1 1 0 0 0,1 0 0 0 0,0 0 0 0 0,0 0-1 0 0,0 1 1 0 0,-1 0 0 0 0,1 0 0 0 0,-1 1 0 0 0,0 0 0 0 0,0 0 0 0 0,0 0 0 0 0,0 1 0 0 0,0 0 0 0 0,0 0 0 0 0,-1 0 0 0 0,0 1 0 0 0,9 9 0 0 0,-2-4 98 0 0,-12-9-221 0 0,1-1 1 0 0,0 1 0 0 0,0-1 0 0 0,-1 1 0 0 0,1-1 0 0 0,0 1-1 0 0,-1-1 1 0 0,1 1 0 0 0,0-1 0 0 0,-1 1 0 0 0,1 0 0 0 0,-1 0-1 0 0,1-1 1 0 0,-1 1 0 0 0,1 0 0 0 0,-1 0 0 0 0,0-1 0 0 0,1 1-1 0 0,-1 0 1 0 0,0 0 0 0 0,0 0 0 0 0,1 0 0 0 0,-1-1 0 0 0,0 1 0 0 0,0 0-1 0 0,0 0 1 0 0,0 0 0 0 0,0 0 0 0 0,0 0 0 0 0,-1-1 0 0 0,1 1-1 0 0,0 0 1 0 0,0 0 0 0 0,-1 1 0 0 0,0-1-214 0 0,0 0 1 0 0,0 0 0 0 0,0 0-1 0 0,0 0 1 0 0,0 0-1 0 0,0 0 1 0 0,0 0-1 0 0,0 0 1 0 0,0-1-1 0 0,0 1 1 0 0,-1 0 0 0 0,1-1-1 0 0,0 1 1 0 0,0-1-1 0 0,-1 0 1 0 0,1 1-1 0 0,0-1 1 0 0,-3 0-1 0 0,-6 1-2438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7509 0 0,'5'-14'12441'0'0,"-3"12"-11553"0"0,16-12 3418 0 0,23-6-4506 0 0,-36 17 1007 0 0,153-58 802 0 0,-135 54-1512 0 0,0 1 0 0 0,1 1 0 0 0,-1 1 0 0 0,49-1 0 0 0,-14 4-10 0 0,0 4 0 0 0,94 15-1 0 0,-100-8-24 0 0,-1 3-1 0 0,0 1 1 0 0,-1 3-1 0 0,-1 3 0 0 0,0 1 1 0 0,-2 2-1 0 0,61 41 1 0 0,-88-51 50 0 0,1-2 0 0 0,0 0 0 0 0,0-1 1 0 0,34 10-1 0 0,-54-20-141 0 0,-1 0 0 0 0,1 1 0 0 0,-1-1 0 0 0,1 0 0 0 0,-1 1 0 0 0,1-1 0 0 0,-1 1 0 0 0,0-1 0 0 0,1 0 0 0 0,-1 1 0 0 0,0-1 0 0 0,1 1 0 0 0,-1-1 0 0 0,0 1 0 0 0,0-1 0 0 0,1 1 0 0 0,-1-1 0 0 0,0 1 0 0 0,0 0 0 0 0,0-1 0 0 0,0 1 0 0 0,1-1 0 0 0,-1 1 0 0 0,0-1 0 0 0,0 1 0 0 0,0-1 0 0 0,0 1 0 0 0,-1 0 0 0 0,1-1 0 0 0,0 1 1 0 0,0-1-1 0 0,0 1 0 0 0,0-1 0 0 0,0 1 0 0 0,-1-1 0 0 0,1 1 0 0 0,0-1 0 0 0,-1 1 0 0 0,1-1 0 0 0,0 1 0 0 0,-1-1 0 0 0,0 1 0 0 0,-14 20-4422 0 0,6-13-109 0 0,5-7 1652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1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23 10361 0 0,'4'-4'346'0'0,"17"-14"7061"0"0,-28 29-5082 0 0,-54 76 1628 0 0,-87 132-383 0 0,111-158-4329 0 0,-50 114 0 0 0,36-47-1754 0 0,-38 88-4186 0 0,58-148 3536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23 6949 0 0,'0'0'501'0'0,"0"-1"-1"0"0,0 0 1 0 0,0 0 0 0 0,0 0 0 0 0,0 0 0 0 0,0 0 0 0 0,0 0 0 0 0,0 0 0 0 0,0 0 0 0 0,0 0 0 0 0,-1 1 0 0 0,1-1 0 0 0,0 0 0 0 0,-1 0-1 0 0,1 0 1 0 0,-1 0 0 0 0,1 1 0 0 0,-1-1 0 0 0,1 0 0 0 0,-1 1 0 0 0,1-1 0 0 0,-1 0 0 0 0,0 1 0 0 0,1-1 0 0 0,-1 0 0 0 0,0 1 0 0 0,1-1-1 0 0,-2 0 1 0 0,-8 6 4519 0 0,0 10-6678 0 0,-68 138 2008 0 0,8-13-88 0 0,28-60-267 0 0,23-42 2 0 0,-1-2-1 0 0,-1 0 0 0 0,-2-1 1 0 0,-36 42-1 0 0,33-51 108 0 0,0-1-1 0 0,-1-1 1 0 0,-2-1-1 0 0,0-2 1 0 0,-1-1-1 0 0,-1-2 1 0 0,-1 0-1 0 0,-52 19 1 0 0,65-31-41 0 0,-1 0 0 0 0,0-2 1 0 0,0 0-1 0 0,-1-1 0 0 0,1-2 1 0 0,-1 0-1 0 0,1-1 0 0 0,-31-3 1 0 0,37 0-16 0 0,0-1 1 0 0,0 0-1 0 0,0-1 0 0 0,1 0 1 0 0,0-1-1 0 0,0 0 1 0 0,0-1-1 0 0,1-1 0 0 0,0 0 1 0 0,1-1-1 0 0,-14-12 1 0 0,23 19-815 0 0,-4-5 1591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1354 135 7357 0 0,'-5'-11'10144'0'0,"3"9"-9547"0"0,-14-8 4314 0 0,-26-4-3663 0 0,25 9-531 0 0,-188-58 1138 0 0,167 54-1777 0 0,0 2 0 0 0,0 1 0 0 0,-62-1-1 0 0,85 7-62 0 0,-12 0 18 0 0,0 0-1 0 0,1 2 1 0 0,-1 0-1 0 0,-40 11 1 0 0,-303 109 792 0 0,319-101-511 0 0,-49 29 0 0 0,86-42-270 0 0,-1 1 0 0 0,2 1 0 0 0,-1 0 0 0 0,1 1 0 0 0,1 0 0 0 0,0 1 0 0 0,-20 24 0 0 0,30-32-93 0 0,-1 1 1 0 0,1-1-1 0 0,0 1 1 0 0,0-1-1 0 0,0 1 1 0 0,1 0-1 0 0,0 0 1 0 0,0 0-1 0 0,0 0 1 0 0,1 0-1 0 0,-1-1 1 0 0,1 1-1 0 0,1 9 1 0 0,-1-13-54 0 0,0-1 0 0 0,1 1 1 0 0,-1 0-1 0 0,1 0 0 0 0,-1-1 1 0 0,1 1-1 0 0,-1 0 0 0 0,1-1 0 0 0,-1 1 1 0 0,1-1-1 0 0,-1 1 0 0 0,1-1 0 0 0,0 1 1 0 0,-1-1-1 0 0,1 1 0 0 0,0-1 1 0 0,-1 0-1 0 0,1 1 0 0 0,0-1 0 0 0,0 0 1 0 0,-1 1-1 0 0,1-1 0 0 0,0 0 0 0 0,1 0 1 0 0,20 4-7813 0 0,-18-4 4924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4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7133 0 0,'-14'8'13532'0'0,"13"-6"-12943"0"0,-6 22 3675 0 0,4 33-5284 0 0,3-48 2318 0 0,2 7-1165 0 0,0 1 1 0 0,1-1 0 0 0,0 0-1 0 0,1 0 1 0 0,1-1-1 0 0,10 23 1 0 0,10 36 117 0 0,-23-68-232 0 0,9 38 171 0 0,32 81-1 0 0,-37-111-166 0 0,1-1-1 0 0,0 0 1 0 0,1 0-1 0 0,0-1 1 0 0,1 0 0 0 0,0 0-1 0 0,1-1 1 0 0,1 0-1 0 0,22 17 1 0 0,-5-8 7 0 0,0-1-1 0 0,2-2 1 0 0,0-1 0 0 0,33 12-1 0 0,-41-19-10 0 0,1-2 1 0 0,0 0-1 0 0,0-2 0 0 0,1-1 0 0 0,0 0 0 0 0,36 0 1 0 0,-29-4 46 0 0,0-1 0 0 0,0-1 1 0 0,0-2-1 0 0,0-1 1 0 0,44-13-1 0 0,-40 8-290 0 0,0 1 0 0 0,1 2 0 0 0,-1 1 0 0 0,1 2 0 0 0,50 1-1 0 0,-81 5-1723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26 4660 0 0,'11'-26'16369'0'0,"-17"41"-14882"0"0,-21 58-96 0 0,-19 80-1 0 0,-10 32-945 0 0,-50 88 112 0 0,-56 161 119 0 0,92-208-350 0 0,-45 266 1 0 0,89-310-213 0 0,9-45-3 0 0,-12 79 9 0 0,26-181-133 0 0,2-25-131 0 0,1 0-1 0 0,-1-1 0 0 0,-1 1 1 0 0,0-1-1 0 0,0 0 0 0 0,-5 14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5585 0 0,'4'-4'11170'0'0,"-4"4"-10974"0"0,9 8 2897 0 0,7 15-1856 0 0,26 74 121 0 0,-5 2 0 0 0,28 112 0 0 0,-54-174-1187 0 0,108 558 1095 0 0,-68-296-1045 0 0,87 913 701 0 0,-137-1176-931 0 0,-2-24-77 0 0,1 0 1 0 0,1 0-1 0 0,0 0 1 0 0,0 0-1 0 0,1 0 1 0 0,1 0-1 0 0,0-1 0 0 0,5 13 1 0 0,-7-23-8 0 0,-1 0 1 0 0,1 0-1 0 0,-1 0 1 0 0,1 0-1 0 0,0 0 1 0 0,0-1-1 0 0,-1 1 1 0 0,1 0 0 0 0,0 0-1 0 0,0-1 1 0 0,0 1-1 0 0,0 0 1 0 0,0-1-1 0 0,1 1 1 0 0,-1 0-145 0 0,0-1 1 0 0,0 0 0 0 0,0 1 0 0 0,0-1-1 0 0,0 0 1 0 0,0 0 0 0 0,0 0-1 0 0,0 0 1 0 0,0 0 0 0 0,0 0 0 0 0,0 0-1 0 0,0 0 1 0 0,-1 0 0 0 0,1 0 0 0 0,0-1-1 0 0,0 1 1 0 0,0 0 0 0 0,0-1-1 0 0,0 1 1 0 0,0-1 0 0 0,0 1 0 0 0,-1-1-1 0 0,1 1 1 0 0,0-1 0 0 0,0 1 0 0 0,-1-1-1 0 0,1 0 1 0 0,0 1 0 0 0,-1-1-1 0 0,1 0 1 0 0,0 0 0 0 0,-1 0 0 0 0,0 1-1 0 0,1-1 1 0 0,-1 0 0 0 0,1 0 0 0 0,-1-1-1 0 0,3-15-2984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4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72 3980 0 0,'-6'-38'6137'0'0,"5"36"-5388"0"0,1 0 0 0 0,-1-1 0 0 0,0 1 0 0 0,1 0 1 0 0,-1-1-1 0 0,0 1 0 0 0,-1 0 0 0 0,1 0 0 0 0,0 0 0 0 0,0 0 0 0 0,-1 0 0 0 0,-3-4 0 0 0,5 6-631 0 0,-1 0-1 0 0,0-1 0 0 0,1 1 1 0 0,-1 0-1 0 0,0 0 1 0 0,0 0-1 0 0,1 0 0 0 0,-1 0 1 0 0,0 0-1 0 0,1 0 1 0 0,-1 0-1 0 0,0 0 1 0 0,0 0-1 0 0,1 0 0 0 0,-1 0 1 0 0,0 0-1 0 0,1 0 1 0 0,-1 1-1 0 0,0-1 0 0 0,1 0 1 0 0,-1 1-1 0 0,0-1 1 0 0,1 0-1 0 0,-1 1 1 0 0,1-1-1 0 0,-1 1 0 0 0,0-1 1 0 0,1 1-1 0 0,-1-1 1 0 0,1 1-1 0 0,0-1 0 0 0,-1 1 1 0 0,1 0-1 0 0,-1-1 1 0 0,1 1-1 0 0,0-1 1 0 0,-1 1-1 0 0,1 0 0 0 0,0-1 1 0 0,0 1-1 0 0,0 1 1 0 0,-11 35 118 0 0,9-29 204 0 0,-7 34 108 0 0,1 0 0 0 0,-2 60 1 0 0,6 87-517 0 0,4-175-86 0 0,0-8-157 0 0,1-1-1 0 0,0 1 0 0 0,0 0 0 0 0,1-1 0 0 0,-1 1 0 0 0,1-1 0 0 0,3 7 0 0 0,-2-5-1446 0 0,0-1-1 0 0,-1 1 1 0 0,0 0-1 0 0,1 9 1 0 0,-3-10-1092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8421 0 0,'-14'-13'16232'0'0,"13"14"-16008"0"0,0 0 0 0 0,0 0-1 0 0,0 0 1 0 0,1 0-1 0 0,-1 0 1 0 0,0 0 0 0 0,1 0-1 0 0,-1 1 1 0 0,1-1 0 0 0,-1 0-1 0 0,1 0 1 0 0,0 1-1 0 0,-1-1 1 0 0,1 2 0 0 0,-5 51-954 0 0,5-54 762 0 0,3 135-133 0 0,5-46-3361 0 0,-4-16-2711 0 0,-4-50 3232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4:4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92 7677 0 0,'-12'-5'12031'0'0,"12"4"-11705"0"0,0 1-1 0 0,0 0 0 0 0,0-1 0 0 0,0 1 0 0 0,0-1 1 0 0,0 1-1 0 0,0 0 0 0 0,0-1 0 0 0,0 1 0 0 0,0-1 0 0 0,5-8 2624 0 0,2 3-3418 0 0,16-5 711 0 0,0 1 0 0 0,0 2 1 0 0,1 0-1 0 0,46-9 0 0 0,-29 11-69 0 0,1 2-1 0 0,43 1 1 0 0,-83 4-226 0 0,0-1 1 0 0,0 0-1 0 0,-1 0 0 0 0,1 1 1 0 0,0-1-1 0 0,0 1 1 0 0,-1-1-1 0 0,1 1 0 0 0,0 0 1 0 0,-1 0-1 0 0,1 0 1 0 0,-1 0-1 0 0,1 0 0 0 0,-1 0 1 0 0,0 0-1 0 0,1 0 1 0 0,-1 0-1 0 0,0 1 0 0 0,0-1 1 0 0,0 1-1 0 0,0-1 0 0 0,0 1 1 0 0,0-1-1 0 0,0 1 1 0 0,0-1-1 0 0,-1 1 0 0 0,1 0 1 0 0,-1-1-1 0 0,1 1 1 0 0,-1 0-1 0 0,0 0 0 0 0,1-1 1 0 0,-1 1-1 0 0,0 0 1 0 0,0 3-1 0 0,0 0-683 0 0,0 1-1 0 0,0-1 1 0 0,-1 0 0 0 0,1 1-1 0 0,-1-1 1 0 0,0 0 0 0 0,-1 1-1 0 0,1-1 1 0 0,-1 0 0 0 0,-5 8-1 0 0,-1-1-2038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2244 75 4464 0 0,'0'-21'3779'0'0,"0"-32"10685"0"0,0 53-14454 0 0,-1 0-1 0 0,1 0 1 0 0,-1 0 0 0 0,1 0 0 0 0,0 0 0 0 0,-1 0 0 0 0,1 0 0 0 0,0 0-1 0 0,-1 0 1 0 0,1 0 0 0 0,-1 0 0 0 0,1 0 0 0 0,0 0 0 0 0,-1 1 0 0 0,1-1-1 0 0,0 0 1 0 0,0 0 0 0 0,-1 0 0 0 0,1 1 0 0 0,0-1 0 0 0,-1 0 0 0 0,1 1 0 0 0,0-1-1 0 0,0 0 1 0 0,-1 0 0 0 0,1 1 0 0 0,0 0 0 0 0,-35 71 370 0 0,-2-1 1 0 0,-4-2-1 0 0,-2-2 1 0 0,-70 83 0 0 0,71-104-139 0 0,-2-1 0 0 0,-2-3 0 0 0,-61 44 0 0 0,-163 96 215 0 0,152-105-301 0 0,53-35-94 0 0,-546 328 126 0 0,13-90-346 0 0,575-271 8 0 0,-19 9-2828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0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6525 0 0,'-7'1'14183'0'0,"15"1"-8941"0"0,32 5-7457 0 0,-15-4 3118 0 0,2 0-890 0 0,0-1 1 0 0,0-1-1 0 0,34-4 0 0 0,-47 1 7 0 0,-1-1 0 0 0,0 0 1 0 0,0-1-1 0 0,0 0 0 0 0,0-1 1 0 0,-1 0-1 0 0,0-1 0 0 0,0-1 0 0 0,17-11 1 0 0,-25 12-113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1:54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76 131 9173 0 0,'-30'8'2819'0'0,"3"-2"1812"0"0,9-1 3796 0 0,38-21-7203 0 0,-4 5-1168 0 0,0 0-1 0 0,27-12 0 0 0,-37 20-4 0 0,1 1-1 0 0,0 0 1 0 0,0 0 0 0 0,0 0 0 0 0,0 1 0 0 0,0 0-1 0 0,0 0 1 0 0,0 1 0 0 0,0-1 0 0 0,9 2-1 0 0,-15 0-39 0 0,0-1 0 0 0,-1 1-1 0 0,1-1 1 0 0,0 1 0 0 0,-1-1-1 0 0,1 1 1 0 0,0 0 0 0 0,-1-1-1 0 0,1 1 1 0 0,-1 0 0 0 0,1-1-1 0 0,-1 1 1 0 0,1 0 0 0 0,-1 0-1 0 0,0-1 1 0 0,1 1 0 0 0,-1 0-1 0 0,0 0 1 0 0,0 0 0 0 0,1-1-1 0 0,-1 1 1 0 0,0 0 0 0 0,0 0-1 0 0,0 0 1 0 0,0 0 0 0 0,0 1-1 0 0,-1 33 142 0 0,1-24-86 0 0,0-3-34 0 0,0-1 0 0 0,0 1 1 0 0,-1 0-1 0 0,0 0 0 0 0,-1 0 0 0 0,1 0 1 0 0,-2-1-1 0 0,1 1 0 0 0,-1-1 1 0 0,0 0-1 0 0,0 1 0 0 0,-1-1 0 0 0,0-1 1 0 0,-1 1-1 0 0,1-1 0 0 0,-1 1 0 0 0,0-1 1 0 0,-1-1-1 0 0,-9 10 0 0 0,14-15-31 0 0,1 0 0 0 0,0 0 0 0 0,0 1 0 0 0,0-1 0 0 0,-1 0 0 0 0,1 0 0 0 0,0 1 0 0 0,-1-1 0 0 0,1 0 0 0 0,0 0 0 0 0,0 0 0 0 0,-1 0 0 0 0,1 1 0 0 0,0-1 0 0 0,-1 0 0 0 0,1 0 0 0 0,0 0 0 0 0,-1 0 0 0 0,1 0 0 0 0,0 0 0 0 0,-1 0 0 0 0,1 0 0 0 0,-1 0 0 0 0,1 0 0 0 0,0 0 0 0 0,-1 0 0 0 0,1 0 0 0 0,0 0 0 0 0,-1 0 0 0 0,1 0 0 0 0,0 0 0 0 0,-1-1 0 0 0,1 1 0 0 0,0 0-1 0 0,0 0 1 0 0,-1 0 0 0 0,1-1 0 0 0,0 1 0 0 0,-1 0 0 0 0,1 0 0 0 0,0 0 0 0 0,0-1 0 0 0,-1 1 0 0 0,1 0 0 0 0,0-1 0 0 0,0 1 0 0 0,0 0 0 0 0,0-1 0 0 0,-1 1 0 0 0,1 0 0 0 0,0-1 0 0 0,0 1 0 0 0,0 0 0 0 0,0-1 0 0 0,0 1 0 0 0,0 0 0 0 0,0-1 0 0 0,0 1 0 0 0,0 0 0 0 0,0-1 0 0 0,0 1 0 0 0,0 0 0 0 0,0-1 0 0 0,0 0 0 0 0,4-25-225 0 0,3 11-249 0 0,0 1 1 0 0,0-1 0 0 0,1 1 0 0 0,20-24 0 0 0,-7 8-836 0 0,51-71-5016 0 0,-52 70 3325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0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40 6349 0 0,'-11'-10'3600'0'0,"10"8"-2748"0"0,0 1-1 0 0,0 0 0 0 0,0-1 1 0 0,0 1-1 0 0,0 0 1 0 0,0-1-1 0 0,0 1 0 0 0,0-1 1 0 0,1 0-1 0 0,-1 1 1 0 0,0-1-1 0 0,1 0 0 0 0,0 1 1 0 0,-1-1-1 0 0,1 0 0 0 0,0-3 1 0 0,8 37-112 0 0,-3-16-579 0 0,19 116 427 0 0,-13-61-439 0 0,3 7-125 0 0,5 22 19 0 0,-5-1 0 0 0,3 118 0 0 0,-17-183-42 0 0,-3 100 9 0 0,1-110-5 0 0,-2 0 0 0 0,0 0 0 0 0,-11 35-1 0 0,2-21 42 0 0,-2 0 0 0 0,-2-1 0 0 0,-1-1 0 0 0,-2 0-1 0 0,-1-2 1 0 0,-2 0 0 0 0,-2-2 0 0 0,0-1 0 0 0,-2 0 0 0 0,-2-2-1 0 0,0-2 1 0 0,-2 0 0 0 0,-34 22 0 0 0,-5-2-53 0 0,-149 73 1 0 0,206-112-81 0 0,12-7-28 0 0,-1 1 0 0 0,0-1 0 0 0,0 0 1 0 0,0 0-1 0 0,1 0 0 0 0,-1 0 1 0 0,0-1-1 0 0,0 1 0 0 0,0 0 0 0 0,-3 0 1 0 0,17-11-8445 0 0,1 0 5811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0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6525 0 0,'-1'1'408'0'0,"0"-1"0"0"0,0 0 0 0 0,1 0 0 0 0,-1 0 1 0 0,0 1-1 0 0,1-1 0 0 0,-1 0 0 0 0,0 0 0 0 0,0 1 1 0 0,1-1-1 0 0,-1 1 0 0 0,1-1 0 0 0,-1 1 0 0 0,0-1 1 0 0,1 1-1 0 0,-1-1 0 0 0,1 1 0 0 0,-1-1 0 0 0,0 2 0 0 0,-9 19 3833 0 0,-3 28-791 0 0,12-43-2704 0 0,-13 59 55 0 0,4 1 1 0 0,2-1 0 0 0,1 71-1 0 0,7-83-664 0 0,3 0 0 0 0,2-1 0 0 0,12 54-1 0 0,12 37 2 0 0,54 216 77 0 0,-77-339-196 0 0,0 0-1 0 0,2-1 1 0 0,0 0-1 0 0,1-1 1 0 0,16 25 0 0 0,-18-34-15 0 0,0 1 1 0 0,1-1-1 0 0,0 0 1 0 0,0-1-1 0 0,1 0 0 0 0,0 0 1 0 0,1-1-1 0 0,-1 0 1 0 0,1-1-1 0 0,20 10 1 0 0,0-5-264 0 0,53 14 0 0 0,7 2-5508 0 0,-75-17 1042 0 0,-11-6 1664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1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7357 0 0,'-7'4'6852'0'0,"2"7"-3833"0"0,-1 16-1290 0 0,5-22-670 0 0,-10 81 3001 0 0,8 45-2967 0 0,3-44-564 0 0,-28 507 1023 0 0,-3 124-759 0 0,26-488-619 0 0,0 397 66 0 0,6-605-262 0 0,1 1 1 0 0,6 30 0 0 0,-7-45-37 0 0,1 0 0 0 0,1-1 1 0 0,-1 1-1 0 0,1-1 0 0 0,0 0 0 0 0,1 0 1 0 0,0 0-1 0 0,0 0 0 0 0,0-1 1 0 0,8 9-1 0 0,-10-13-124 0 0,1 1 0 0 0,0-1 0 0 0,-1 0 1 0 0,1 0-1 0 0,0-1 0 0 0,0 1 0 0 0,0-1 0 0 0,0 1 1 0 0,0-1-1 0 0,1 0 0 0 0,-1 0 0 0 0,0-1 0 0 0,4 2 1 0 0,26-3-6016 0 0,-29-1 3522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1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2854 0 6549 0 0,'-4'33'14531'0'0,"-8"3"-9989"0"0,-22 37-6733 0 0,21-47 3749 0 0,-42 81-1131 0 0,-4-3 1 0 0,-4-3 0 0 0,-125 152-1 0 0,125-177-230 0 0,-338 371 353 0 0,122-217-375 0 0,-19-20 11 0 0,-18 13-54 0 0,191-128-112 0 0,-339 234-14 0 0,363-269-121 0 0,-2-4 0 0 0,-160 62-1 0 0,257-116 991 0 0,-1 2-3824 0 0,28-15-5814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5092 0 0,'2'0'15389'0'0,"11"5"-14242"0"0,-6 1-795 0 0,1 1 1 0 0,-1 0-1 0 0,-1 1 1 0 0,0 0-1 0 0,10 15 1 0 0,23 49 536 0 0,-20-34-533 0 0,37 65-23 0 0,3-2-1 0 0,6-4 1 0 0,83 99-1 0 0,148 174 88 0 0,-137-167-242 0 0,268 269 403 0 0,-305-353-444 0 0,6-5-1 0 0,237 160 1 0 0,-309-239-170 0 0,1-2 1 0 0,2-3-1 0 0,1-3 1 0 0,1-2-1 0 0,70 18 1 0 0,-73-28-1210 0 0,80 9 1 0 0,-6-13-6178 0 0,-105-8 4714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1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6693 0 0,'-6'-5'17048'0'0,"14"6"-16402"0"0,10 8-413 0 0,0 0-1 0 0,-1 1 1 0 0,0 1-1 0 0,20 18 1 0 0,-8-8-179 0 0,-8-5-51 0 0,1 0-887 0 0,34 20 0 0 0,-49-32 116 0 0,1 0 0 0 0,-1-1 0 0 0,1 0 0 0 0,0 0-1 0 0,0-1 1 0 0,-1 0 0 0 0,1-1 0 0 0,1 1 0 0 0,10-1 0 0 0,-3-1-1933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161 141 6949 0 0,'0'0'304'0'0,"-1"0"0"0"0,0 0 1 0 0,1 0-1 0 0,-1 0 1 0 0,1 0-1 0 0,-1 1 1 0 0,1-1-1 0 0,-1 0 1 0 0,0 0-1 0 0,1 1 0 0 0,-1-1 1 0 0,1 0-1 0 0,-1 1 1 0 0,1-1-1 0 0,-1 0 1 0 0,1 1-1 0 0,0-1 0 0 0,-1 1 1 0 0,1-1-1 0 0,-1 1 1 0 0,1-1-1 0 0,0 1 1 0 0,-1 0-1 0 0,-5 18 3661 0 0,4 27-454 0 0,3-38-2459 0 0,-1 0-671 0 0,-1 17 194 0 0,1 0-1 0 0,2 0 0 0 0,0 0 0 0 0,11 42 1 0 0,-3-31-391 0 0,2 0 1 0 0,2-1-1 0 0,23 42 1 0 0,-32-66-177 0 0,0-2 1 0 0,2 1 0 0 0,-1 0 0 0 0,1-1 0 0 0,0-1-1 0 0,1 1 1 0 0,0-1 0 0 0,0 0 0 0 0,1-1 0 0 0,0 0-1 0 0,0 0 1 0 0,1-1 0 0 0,0 0 0 0 0,0-1 0 0 0,13 5-1 0 0,-16-8-8 0 0,-1 0 0 0 0,1-1-1 0 0,-1 1 1 0 0,1-1-1 0 0,0-1 1 0 0,-1 0-1 0 0,1 0 1 0 0,0 0 0 0 0,-1-1-1 0 0,1 1 1 0 0,-1-2-1 0 0,1 1 1 0 0,-1-1-1 0 0,1 0 1 0 0,-1 0-1 0 0,0-1 1 0 0,0 1 0 0 0,0-2-1 0 0,0 1 1 0 0,0 0-1 0 0,-1-1 1 0 0,1 0-1 0 0,-1-1 1 0 0,0 1 0 0 0,8-10-1 0 0,-5 4 10 0 0,-1 0-1 0 0,1 0 1 0 0,-2 0 0 0 0,1-1-1 0 0,-1 0 1 0 0,-1 0 0 0 0,0-1-1 0 0,-1 0 1 0 0,0 1 0 0 0,0-2-1 0 0,-2 1 1 0 0,1 0 0 0 0,-1 0-1 0 0,-1-1 1 0 0,-1 1 0 0 0,0-15-1 0 0,0 18 0 0 0,0 1-1 0 0,0-1 0 0 0,-1 1 0 0 0,0-1 0 0 0,-1 1 0 0 0,0 0 0 0 0,0-1 0 0 0,-7-14 0 0 0,-13-24 100 0 0,-3 1 0 0 0,-2 2 0 0 0,-1 0-1 0 0,-51-59 1 0 0,73 96-75 0 0,-1 1 0 0 0,0-1 0 0 0,-1 1-1 0 0,1 0 1 0 0,-1 1 0 0 0,0 0 0 0 0,0 0 0 0 0,-1 1 0 0 0,1 0 0 0 0,-1 0 0 0 0,-16-4 0 0 0,7 4-6 0 0,0 1-1 0 0,0 1 1 0 0,-1 0 0 0 0,1 2 0 0 0,-21 1 0 0 0,31 0-64 0 0,0 0 1 0 0,1 1-1 0 0,-1 0 1 0 0,0 0-1 0 0,1 1 1 0 0,0-1-1 0 0,-1 2 0 0 0,1-1 1 0 0,0 1-1 0 0,0 0 1 0 0,-11 10-1 0 0,9-7-740 0 0,0 1 1 0 0,-13 16-1 0 0,15-15-1367 0 0,0 0 0 0 0,-9 17-1 0 0,12-14-539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1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52 147 8069 0 0,'-2'0'398'0'0,"0"0"0"0"0,0 0 0 0 0,0 1 0 0 0,0-1 0 0 0,0 0 0 0 0,0 1 0 0 0,0 0 1 0 0,0-1-1 0 0,0 1 0 0 0,0 0 0 0 0,0 0 0 0 0,0 0 0 0 0,1 0 0 0 0,-1 0 0 0 0,0 1 0 0 0,1-1 1 0 0,-1 1-1 0 0,-1 1 0 0 0,1 0 103 0 0,0 0 1 0 0,1 0-1 0 0,-1 0 1 0 0,1 1 0 0 0,0-1-1 0 0,0 0 1 0 0,0 1-1 0 0,0-1 1 0 0,1 1-1 0 0,-1 6 1 0 0,-1 14 1647 0 0,3 43 1 0 0,2-47-1955 0 0,0 0 1 0 0,0 1-1 0 0,2-2 0 0 0,12 32 1 0 0,-2-13 43 0 0,34 61 0 0 0,-40-83-207 0 0,1-1 1 0 0,0 0-1 0 0,1-1 1 0 0,1 0 0 0 0,0-1-1 0 0,19 16 1 0 0,-29-27-32 0 0,1 0 0 0 0,0 0 0 0 0,0 0 0 0 0,0 0 0 0 0,0 0 0 0 0,0-1 0 0 0,0 1 0 0 0,1-1 0 0 0,-1 0 0 0 0,1 0 0 0 0,-1 0 0 0 0,0-1 0 0 0,1 1 0 0 0,-1-1 0 0 0,1 0 0 0 0,-1 0 0 0 0,1 0 0 0 0,-1 0 0 0 0,1-1 0 0 0,3 0 0 0 0,-2 0 3 0 0,-1-1 1 0 0,0 0 0 0 0,0 0 0 0 0,0 0 0 0 0,0 0 0 0 0,-1-1 0 0 0,1 1 0 0 0,0-1 0 0 0,-1 0 0 0 0,0 0 0 0 0,0 0-1 0 0,0-1 1 0 0,0 1 0 0 0,0-1 0 0 0,2-3 0 0 0,7-12 37 0 0,-1-1 0 0 0,0 0-1 0 0,-2 0 1 0 0,0-1 0 0 0,-2 0 0 0 0,0-1-1 0 0,-1 0 1 0 0,-1 0 0 0 0,-1 0 0 0 0,1-36 0 0 0,-4 32 19 0 0,-1 9 2 0 0,-2-31-1 0 0,1 42-51 0 0,0 0 0 0 0,-1 0 0 0 0,1 0 0 0 0,-1 0 0 0 0,0 0 0 0 0,-1 1 0 0 0,1-1 0 0 0,-7-9 0 0 0,8 14-10 0 0,-22-34 31 0 0,-1 1 0 0 0,-2 1 0 0 0,-2 1 0 0 0,-42-39 0 0 0,65 68-104 0 0,1-1 0 0 0,-1 1 0 0 0,0 1 0 0 0,-1-1 0 0 0,1 1 0 0 0,0-1 0 0 0,-1 2 0 0 0,1-1 1 0 0,-1 1-1 0 0,0-1 0 0 0,0 1 0 0 0,1 1 0 0 0,-1-1 0 0 0,0 1 0 0 0,0 0 0 0 0,-6 1 0 0 0,9 0-115 0 0,1 0 0 0 0,-1-1 0 0 0,1 1 1 0 0,0 0-1 0 0,-1 0 0 0 0,1 1 0 0 0,0-1 0 0 0,0 0 1 0 0,0 1-1 0 0,0-1 0 0 0,0 1 0 0 0,0 0 0 0 0,0 0 1 0 0,0 0-1 0 0,1 0 0 0 0,-1 0 0 0 0,-2 4 1 0 0,-24 44-3519 0 0,22-37 2314 0 0,-8 14-1436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76 5749 0 0,'-2'-26'3134'0'0,"-3"-16"7165"0"0,5 41-10191 0 0,0 1 0 0 0,0 0-1 0 0,0-1 1 0 0,0 1-1 0 0,-1 0 1 0 0,1-1-1 0 0,0 1 1 0 0,0 0-1 0 0,0-1 1 0 0,0 1-1 0 0,-1 0 1 0 0,1-1 0 0 0,0 1-1 0 0,0 0 1 0 0,0 0-1 0 0,-1-1 1 0 0,1 1-1 0 0,0 0 1 0 0,-1 0-1 0 0,1-1 1 0 0,0 1-1 0 0,-1 0 1 0 0,1 0 0 0 0,0 0-1 0 0,-1 0 1 0 0,1-1-1 0 0,0 1 1 0 0,-1 0-1 0 0,1 0 1 0 0,0 0-1 0 0,-1 0 1 0 0,1 0-1 0 0,0 0 1 0 0,-1 0 0 0 0,1 0-1 0 0,-1 0 1 0 0,1 0-1 0 0,0 0 1 0 0,-1 0-1 0 0,1 0 1 0 0,0 1-1 0 0,-1-1 1 0 0,1 0 0 0 0,0 0-1 0 0,-1 0 1 0 0,0 1-69 0 0,1-1 0 0 0,-1 1 0 0 0,0-1 0 0 0,0 1 0 0 0,1 0 0 0 0,-1-1 0 0 0,1 1 0 0 0,-1 0 0 0 0,1-1 1 0 0,-1 1-1 0 0,1 0 0 0 0,-1 0 0 0 0,1-1 0 0 0,-1 1 0 0 0,1 0 0 0 0,-1 1 0 0 0,-2 35 380 0 0,1 0-1 0 0,4 45 0 0 0,-1-12-137 0 0,8 59 65 0 0,-1 4-96 0 0,-8-63-124 0 0,2-7 42 0 0,-3 0-1 0 0,-16 103 1 0 0,-122 382 740 0 0,129-513-919 0 0,-2 0 1 0 0,-1-1-1 0 0,-23 40 1 0 0,20-52-1212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75 4528 0 0,'-1'-15'2233'0'0,"-2"-19"3513"0"0,3 32-5338 0 0,0 1-1 0 0,0 0 1 0 0,-1-1 0 0 0,1 1-1 0 0,0 0 1 0 0,-1 0 0 0 0,1-1-1 0 0,-1 1 1 0 0,1 0 0 0 0,-1 0-1 0 0,0-1 1 0 0,1 1 0 0 0,-1 0-1 0 0,0 0 1 0 0,0 0 0 0 0,0 0-1 0 0,-1-1 1 0 0,1 1-323 0 0,0 1-1 0 0,1 0 1 0 0,-1-1 0 0 0,0 1-1 0 0,1 0 1 0 0,-1 0 0 0 0,0-1-1 0 0,1 1 1 0 0,-1 0-1 0 0,0 0 1 0 0,1 0 0 0 0,-1 0-1 0 0,0 0 1 0 0,1 0 0 0 0,-1 0-1 0 0,0 0 1 0 0,0 0 0 0 0,1 1-1 0 0,-1-1 1 0 0,0 0-1 0 0,1 0 1 0 0,-1 1 0 0 0,1-1-1 0 0,-1 0 1 0 0,0 1 0 0 0,1-1-1 0 0,-1 0 1 0 0,1 1-1 0 0,-1-1 1 0 0,1 1 0 0 0,-1-1-1 0 0,1 1 1 0 0,-1-1 0 0 0,1 1-1 0 0,-1-1 1 0 0,1 1 0 0 0,0 0-1 0 0,-1-1 1 0 0,1 1-1 0 0,0 0 1 0 0,0-1 0 0 0,-1 1-1 0 0,1 0 1 0 0,0-1 0 0 0,0 1-1 0 0,0 0 1 0 0,0-1-1 0 0,0 2 1 0 0,-1 6-57 0 0,0 0 0 0 0,1 0-1 0 0,1 12 1 0 0,-1-9 317 0 0,0 33-57 0 0,0 123 761 0 0,24 185 0 0 0,8-73-504 0 0,16 106-162 0 0,-18-148-212 0 0,1 13 11 0 0,-29-242-217 0 0,-1 4 54 0 0,1-1 0 0 0,1 0 0 0 0,6 17 0 0 0,-9-26-67 0 0,1 0-1 0 0,0 0 1 0 0,0 0-1 0 0,0 0 0 0 0,0 0 1 0 0,0-1-1 0 0,0 1 1 0 0,0 0-1 0 0,0-1 0 0 0,1 1 1 0 0,-1-1-1 0 0,1 1 1 0 0,-1-1-1 0 0,1 0 1 0 0,0 0-1 0 0,-1 0 0 0 0,1 1 1 0 0,0-2-1 0 0,0 1 1 0 0,0 0-1 0 0,0 0 0 0 0,0-1 1 0 0,0 1-1 0 0,0-1 1 0 0,0 1-1 0 0,2-1 0 0 0,4 0-526 0 0,21-2-2678 0 0,-27 2 3024 0 0,-1-1 0 0 0,0 1 0 0 0,0-1 0 0 0,1 0 0 0 0,-1 1 0 0 0,0-1 0 0 0,0 0 0 0 0,0 0 0 0 0,0 0 0 0 0,0 0 0 0 0,0 0 0 0 0,0 0 0 0 0,0 0 0 0 0,0 0 0 0 0,-1 0 0 0 0,1 0 0 0 0,0 0 0 0 0,-1 0 0 0 0,2-3 0 0 0,1-12-2482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1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2918 8285 0 0,'-7'-194'8524'0'0,"9"124"-6495"0"0,3 0 1 0 0,17-79-1 0 0,11 1-908 0 0,6 2 0 0 0,108-261 0 0 0,177-276-807 0 0,-223 503-260 0 0,202-276 0 0 0,-206 336 49 0 0,170-161 0 0 0,-254 267-51 0 0,-18 16 58 0 0,-23 18 107 0 0,21-15-194 0 0,-2 2 8 0 0,8-5-19 0 0,-1 0 1 0 0,0 0 0 0 0,0-1-1 0 0,0 1 1 0 0,0-1-1 0 0,0 1 1 0 0,0-1-1 0 0,-1 0 1 0 0,-2 2 0 0 0,-7-5 48 0 0,11 2-61 0 0,-1-1 0 0 0,0 1 0 0 0,1 0 0 0 0,-1 0 0 0 0,0 0 1 0 0,0 0-1 0 0,0 0 0 0 0,1 0 0 0 0,-1 0 0 0 0,0 0 0 0 0,1 1 1 0 0,-1-1-1 0 0,-2 2 0 0 0,-7 4 1 0 0,0 1 0 0 0,0 0 0 0 0,1 1 0 0 0,-16 14 0 0 0,0 1 2 0 0,-102 88 0 0 0,65-53 0 0 0,-87 59 0 0 0,127-100-7 0 0,17-12 1 0 0,16-11 2 0 0,90-67 1 0 0,100-70 1 0 0,-149 110-2 0 0,2 2 1 0 0,59-24-1 0 0,-96 48 4 0 0,1 0 0 0 0,0 2 0 0 0,1 0 0 0 0,-1 1 0 0 0,1 1 0 0 0,0 0 0 0 0,26 0 0 0 0,-43 3 1 0 0,0 1 1 0 0,0-1-1 0 0,0 0 0 0 0,-1 1 1 0 0,1-1-1 0 0,0 0 1 0 0,0 1-1 0 0,0-1 0 0 0,0 1 1 0 0,0 0-1 0 0,-1-1 0 0 0,1 1 1 0 0,0 0-1 0 0,-1-1 1 0 0,1 1-1 0 0,0 0 0 0 0,-1-1 1 0 0,1 1-1 0 0,-1 0 1 0 0,1 0-1 0 0,-1 0 0 0 0,1 0 1 0 0,-1 0-1 0 0,0 0 0 0 0,1 0 1 0 0,-1 0-1 0 0,0-1 1 0 0,0 1-1 0 0,0 0 0 0 0,0 0 1 0 0,0 0-1 0 0,0 0 1 0 0,0 0-1 0 0,0 2 0 0 0,0 2 14 0 0,0 0 0 0 0,0 0 0 0 0,-1 1-1 0 0,0-1 1 0 0,-2 9 0 0 0,-5 4 13 0 0,0 0-1 0 0,-1-1 1 0 0,-1-1 0 0 0,-14 18 0 0 0,-9 18-112 0 0,20-26-677 0 0,0 1 1 0 0,3 0 0 0 0,-10 33-1 0 0,8-23-1909 0 0,-17 38-1 0 0,7-32 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3241 7 7021 0 0,'-5'-6'10738'0'0,"4"6"-10422"0"0,-13 1 3810 0 0,-12 12-2832 0 0,-85 105 215 0 0,20-19-1077 0 0,-4-14-80 0 0,-133 92-1 0 0,62-53-87 0 0,-248 233 354 0 0,-74 56-173 0 0,30-79-351 0 0,-8 5-119 0 0,70-39-383 0 0,137-99-5506 0 0,250-195 5115 0 0,8-6 556 0 0,0 1-1 0 0,0-1 1 0 0,0 1 0 0 0,1-1 0 0 0,-1 1 0 0 0,0 0-1 0 0,0 0 1 0 0,0-1 0 0 0,0 1 0 0 0,1 0 0 0 0,-1 0 0 0 0,0 0-1 0 0,1 0 1 0 0,-1 0 0 0 0,0 1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5:4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4756 0 0,'0'-2'483'0'0,"0"1"0"0"0,0 0-1 0 0,0-1 1 0 0,0 1-1 0 0,0 0 1 0 0,0-1 0 0 0,0 1-1 0 0,0 0 1 0 0,1-1 0 0 0,-1 1-1 0 0,1 0 1 0 0,-1-1-1 0 0,1 1 1 0 0,-1 0 0 0 0,1 0-1 0 0,-1-1 1 0 0,1 1-1 0 0,0 0 1 0 0,0 0 0 0 0,0 0-1 0 0,1-1 1 0 0,0 1 82 0 0,1 0 1 0 0,-1 0 0 0 0,1 1-1 0 0,-1-1 1 0 0,1 1-1 0 0,-1 0 1 0 0,1-1-1 0 0,-1 1 1 0 0,6 1 0 0 0,-7-1-605 0 0,4 1 203 0 0,0 0-1 0 0,0 0 1 0 0,-1 1 0 0 0,1 0 0 0 0,-1-1 0 0 0,1 2 0 0 0,-1-1 0 0 0,0 0 0 0 0,1 1 0 0 0,-1 0 0 0 0,-1 0-1 0 0,1 0 1 0 0,0 1 0 0 0,4 5 0 0 0,15 11 239 0 0,36 20 124 0 0,2-2 0 0 0,99 45 0 0 0,-4-3-250 0 0,226 155 515 0 0,-31-18-274 0 0,-35-45-275 0 0,69 41-45 0 0,152 133 165 0 0,-455-285-925 0 0,-2 4 0 0 0,-4 4 1 0 0,-2 2-1 0 0,78 100 1 0 0,-139-155-700 0 0,0 1 0 0 0,-2 0 0 0 0,0 1 0 0 0,-1 0 1 0 0,10 24-1 0 0,-16-28-1545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164 402 7885 0 0,'-3'1'17651'0'0,"-12"7"-16711"0"0,12-6-890 0 0,0 1 1 0 0,0 0-1 0 0,0-1 1 0 0,-1 0-1 0 0,1 0 1 0 0,-1 0 0 0 0,0 0-1 0 0,1 0 1 0 0,-1-1-1 0 0,0 0 1 0 0,0 1-1 0 0,0-1 1 0 0,0-1-1 0 0,-6 1 1 0 0,10-1-3 0 0,1-5-53 0 0,0 0 1 0 0,0 0-1 0 0,1 0 0 0 0,0 0 1 0 0,0 0-1 0 0,0 1 0 0 0,1-1 1 0 0,-1 1-1 0 0,1-1 0 0 0,0 1 1 0 0,0 0-1 0 0,1 0 1 0 0,-1 0-1 0 0,7-4 0 0 0,-5 2-9 0 0,0 1-1 0 0,0-1 0 0 0,0 0 0 0 0,-1-1 1 0 0,7-12-1 0 0,-11 19 15 0 0,0 0 0 0 0,0 0 0 0 0,0-1 0 0 0,1 1 0 0 0,-1 0 0 0 0,0 0 0 0 0,0-1 0 0 0,0 1 0 0 0,0 0 0 0 0,0 0 0 0 0,0-1 0 0 0,0 1 0 0 0,-1 0 0 0 0,1 0 0 0 0,0 0 0 0 0,0-1 0 0 0,0 1 0 0 0,0 0 0 0 0,0 0 0 0 0,0 0 0 0 0,0-1 0 0 0,0 1 0 0 0,0 0 0 0 0,-1 0 0 0 0,1 0 0 0 0,0-1-1 0 0,0 1 1 0 0,0 0 0 0 0,0 0 0 0 0,-1 0 0 0 0,1 0 0 0 0,0 0 0 0 0,0-1 0 0 0,0 1 0 0 0,-1 0 0 0 0,1 0 0 0 0,0 0 0 0 0,0 0 0 0 0,0 0 0 0 0,-1 0 0 0 0,1 0 0 0 0,0 0 0 0 0,0 0 0 0 0,-1 0 0 0 0,1 0 0 0 0,0 0 0 0 0,0 0 0 0 0,-1 0 0 0 0,1 0 0 0 0,0 0 0 0 0,-13 1 3 0 0,12 0-3 0 0,-10 2 11 0 0,1 0-1 0 0,-1 1 1 0 0,1 1-1 0 0,-17 9 0 0 0,-19 8 66 0 0,24-15-7 0 0,21-7-48 0 0,9-3-10 0 0,11-8-36 0 0,29-23 1 0 0,-42 30 11 0 0,-1 0 0 0 0,1-1-1 0 0,-1 0 1 0 0,0-1 0 0 0,-1 1 0 0 0,1-1 0 0 0,-1 0 0 0 0,0 0 0 0 0,4-7-1 0 0,-8 12 15 0 0,0 1-1 0 0,0-1 0 0 0,0 0 0 0 0,0 1 0 0 0,0-1 1 0 0,0 1-1 0 0,0-1 0 0 0,0 0 0 0 0,0 1 0 0 0,0-1 1 0 0,0 0-1 0 0,0 1 0 0 0,0-1 0 0 0,0 1 0 0 0,0-1 1 0 0,-1 1-1 0 0,1-1 0 0 0,0 0 0 0 0,0 1 0 0 0,-1-1 1 0 0,1 1-1 0 0,0-1 0 0 0,-1 1 0 0 0,1-1 0 0 0,0 1 0 0 0,-1-1 1 0 0,1 1-1 0 0,-1 0 0 0 0,1-1 0 0 0,-1 1 0 0 0,1 0 1 0 0,-1-1-1 0 0,1 1 0 0 0,-1 0 0 0 0,0 0 0 0 0,1-1 1 0 0,-1 1-1 0 0,1 0 0 0 0,-1 0 0 0 0,0 0 0 0 0,1 0 1 0 0,-1 0-1 0 0,1 0 0 0 0,-1 0 0 0 0,0 0 0 0 0,1 0 0 0 0,-2 0 1 0 0,-40 0 85 0 0,28 1-46 0 0,2-2 0 0 0,9-3-20 0 0,15-8-23 0 0,0 2-15 0 0,-8 6 10 0 0,29-35-79 0 0,-31 36 78 0 0,0-1 0 0 0,-1 1 0 0 0,1-1 0 0 0,-1 1 1 0 0,0-1-1 0 0,1 0 0 0 0,-2 1 0 0 0,1-1 0 0 0,0 0 0 0 0,-1 0 0 0 0,1-4 0 0 0,-3 7 9 0 0,1 1 1 0 0,0-1-1 0 0,-1 1 0 0 0,1 0 0 0 0,-1-1 0 0 0,1 1 1 0 0,0 0-1 0 0,-1 0 0 0 0,1 0 0 0 0,-1 0 0 0 0,1 0 1 0 0,-3 1-1 0 0,2-1 0 0 0,-8 0 3 0 0,-8-1 67 0 0,0 2-1 0 0,-30 4 1 0 0,46-5 44 0 0,9-5-146 0 0,19-12-48 0 0,-19 14 38 0 0,0-1-1 0 0,-1 0 1 0 0,1-1-1 0 0,-1 1 0 0 0,0-1 1 0 0,-1 0-1 0 0,1-1 1 0 0,-1 0-1 0 0,9-11 0 0 0,-14 17 23 0 0,1-1-1 0 0,-1 0 0 0 0,1 1 0 0 0,-1-1 0 0 0,0 0 0 0 0,1 1 0 0 0,-1-1 0 0 0,0 0 0 0 0,1 0 0 0 0,-1 1 0 0 0,0-1 0 0 0,0 0 0 0 0,0 0 0 0 0,0 0 0 0 0,1 1 0 0 0,-1-1 0 0 0,0 0 0 0 0,-1 0 0 0 0,1 0 0 0 0,0 1 0 0 0,0-1 0 0 0,0 0 1 0 0,0 0-1 0 0,-1 1 0 0 0,1-1 0 0 0,0 0 0 0 0,0 0 0 0 0,-1 1 0 0 0,1-1 0 0 0,-1 0 0 0 0,1 1 0 0 0,-1-1 0 0 0,1 0 0 0 0,-1 1 0 0 0,1-1 0 0 0,-1 1 0 0 0,0-1 0 0 0,1 1 0 0 0,-1-1 0 0 0,0 1 0 0 0,1-1 0 0 0,-1 1 0 0 0,0 0 0 0 0,1 0 1 0 0,-1-1-1 0 0,-1 1 0 0 0,-5-2-532 0 0,0 1 1 0 0,0 1 0 0 0,1-1-1 0 0,-14 2 1 0 0,0-1-1493 0 0,18 0 1779 0 0,1 0 32 0 0,0 0 1 0 0,0 0 0 0 0,0-1 0 0 0,-1 1 0 0 0,1 0 0 0 0,0 0 0 0 0,0 0 0 0 0,0-1 0 0 0,0 1 0 0 0,0-1 0 0 0,0 1 0 0 0,-1-1 0 0 0,1 1 0 0 0,0-1 0 0 0,0 1 0 0 0,-1-3 0 0 0,-1-3-2585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2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227 430 8941 0 0,'-16'10'2450'0'0,"-26"14"8038"0"0,36-22-7119 0 0,11-4-2577 0 0,13-7-926 0 0,-10 3 142 0 0,-1 0 1 0 0,0-1 0 0 0,-1 1-1 0 0,0-1 1 0 0,0 0 0 0 0,8-13-1 0 0,-14 20-6 0 0,0-1 0 0 0,0 1 0 0 0,0 0 0 0 0,0-1 0 0 0,0 1 0 0 0,0 0-1 0 0,0-1 1 0 0,0 1 0 0 0,0-1 0 0 0,0 1 0 0 0,0 0 0 0 0,0-1-1 0 0,0 1 1 0 0,0 0 0 0 0,0-1 0 0 0,0 1 0 0 0,0 0 0 0 0,-1-1 0 0 0,1 1-1 0 0,0-1 1 0 0,0 1 0 0 0,0 0 0 0 0,-1 0 0 0 0,1-1 0 0 0,0 1 0 0 0,0 0-1 0 0,-1-1 1 0 0,1 1 0 0 0,0 0 0 0 0,0 0 0 0 0,-1 0 0 0 0,1-1 0 0 0,0 1-1 0 0,-1 0 1 0 0,1 0 0 0 0,-1 0 0 0 0,1 0 0 0 0,0-1 0 0 0,-1 1 0 0 0,1 0-1 0 0,0 0 1 0 0,-1 0 0 0 0,1 0 0 0 0,0 0 0 0 0,-1 0 0 0 0,1 0 0 0 0,-1 0-1 0 0,0 1 1 0 0,-27-1 67 0 0,18 0-21 0 0,0 1 20 0 0,-1 0-1 0 0,1 1 1 0 0,-19 5-1 0 0,19-4 67 0 0,0-1 0 0 0,0 0-1 0 0,-20 1 1 0 0,29-3 0 0 0,3-6-102 0 0,5-2-36 0 0,0 0 0 0 0,1 1 0 0 0,-1 0 0 0 0,14-9 0 0 0,10-9-43 0 0,-15 11 21 0 0,-9 9 21 0 0,0-1 0 0 0,-1 0-1 0 0,0 0 1 0 0,8-12 0 0 0,-14 18 12 0 0,0-1 1 0 0,-1 1 0 0 0,1 0-1 0 0,-1-1 1 0 0,1 1 0 0 0,-1 0-1 0 0,1-1 1 0 0,0 1 0 0 0,-1 0-1 0 0,1 0 1 0 0,-1-1-1 0 0,0 1 1 0 0,1 0 0 0 0,-1 0-1 0 0,1 0 1 0 0,-1 0 0 0 0,1 0-1 0 0,-1 0 1 0 0,1 0 0 0 0,-1 0-1 0 0,1 0 1 0 0,-1 0 0 0 0,0 0-1 0 0,0 0 1 0 0,-19 1 37 0 0,6 0 26 0 0,0 2 0 0 0,0 0 1 0 0,-27 9-1 0 0,29-7 15 0 0,-1-2 1 0 0,1 1-1 0 0,-1-1 1 0 0,0-1-1 0 0,-15 1 1 0 0,27-3-16 0 0,2-2-71 0 0,0 1 0 0 0,1-1 0 0 0,-1 1 1 0 0,0-1-1 0 0,1 1 0 0 0,-1-1 0 0 0,1 1 0 0 0,-1 0 0 0 0,1 0 0 0 0,0 0 0 0 0,-1 0 0 0 0,4-1 0 0 0,2-2-10 0 0,33-21-73 0 0,-28 19 33 0 0,0-1 1 0 0,0 0-1 0 0,-1-1 0 0 0,-1 0 1 0 0,1-1-1 0 0,-1 0 1 0 0,15-18-1 0 0,-24 24 52 0 0,0 1 1 0 0,0 0 0 0 0,0 0-1 0 0,0-1 1 0 0,0 1-1 0 0,-1 0 1 0 0,1-1-1 0 0,-1 1 1 0 0,0 0-1 0 0,0-1 1 0 0,0 1-1 0 0,0-3 1 0 0,0 4-2 0 0,0 1 22 0 0,-11 1 22 0 0,0 0-1 0 0,0 1 0 0 0,0 0 0 0 0,0 1 1 0 0,0 0-1 0 0,1 1 0 0 0,-15 7 1 0 0,-33 11 187 0 0,56-22-187 0 0,6-9-35 0 0,30-18-46 0 0,-27 23 22 0 0,-1-1 0 0 0,0 0-1 0 0,0 0 1 0 0,0 0-1 0 0,0 0 1 0 0,8-12 0 0 0,-14 16 13 0 0,1 1 0 0 0,-1-1 0 0 0,1 0 0 0 0,0 0 0 0 0,-1 0 0 0 0,0 0 0 0 0,1 0 0 0 0,-1 0 0 0 0,1 0 0 0 0,-1 0 0 0 0,0 0 0 0 0,0 0 0 0 0,0 0 0 0 0,1 0 0 0 0,-1 0 0 0 0,0 0 0 0 0,0 0 0 0 0,0 0 0 0 0,-1 0 0 0 0,1 0 0 0 0,0 0 0 0 0,0 0 0 0 0,-1 0 0 0 0,1 0 0 0 0,0 0 1 0 0,-1 0-1 0 0,0-2 0 0 0,-1 2-1 0 0,1 0 1 0 0,-1-1 0 0 0,1 1-1 0 0,-1 0 1 0 0,0 0 0 0 0,1 0-1 0 0,-1 0 1 0 0,0 0 0 0 0,0 0 0 0 0,0 1-1 0 0,0-1 1 0 0,-2 0 0 0 0,2 0 1 0 0,1 0 0 0 0,0 0 0 0 0,0 0 0 0 0,0 0 0 0 0,0 0 0 0 0,0 0 0 0 0,0 0 0 0 0,0 0 0 0 0,0-1 0 0 0,0 1 0 0 0,1 0 0 0 0,-1-1 0 0 0,0 1 0 0 0,1-1 0 0 0,-1 1 0 0 0,1-1 0 0 0,0 1 0 0 0,-1-1 0 0 0,1 1 0 0 0,0-3 0 0 0,0 2 0 0 0,-1 0 0 0 0,1 0 0 0 0,-1 0 0 0 0,0-1 0 0 0,1 1 0 0 0,-1 0 0 0 0,0 0 0 0 0,0 0 0 0 0,0 0 0 0 0,-1 0 0 0 0,-2-3 0 0 0,-17-11-10684 0 0,27 16 7522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66 5092 0 0,'-11'-24'4475'0'0,"9"18"-1992"0"0,1-1 0 0 0,0 1 0 0 0,1 0 0 0 0,0-9 2931 0 0,-10 40-4410 0 0,0 9-707 0 0,2 0 1 0 0,1 0-1 0 0,-2 46 1 0 0,4 106 95 0 0,5-176-378 0 0,0-9-13 0 0,1 19 0 0 0,-1-20-2 0 0,0 1 0 0 0,0-1 0 0 0,0 1 0 0 0,0-1-1 0 0,0 1 1 0 0,1 0 0 0 0,-1-1 0 0 0,0 1 0 0 0,0-1 0 0 0,0 1-1 0 0,1-1 1 0 0,-1 1 0 0 0,0-1 0 0 0,1 1 0 0 0,-1-1 0 0 0,0 1 0 0 0,1-1-1 0 0,-1 1 1 0 0,1-1 0 0 0,-1 0 0 0 0,0 1 0 0 0,1-1 0 0 0,-1 1-1 0 0,1-1 1 0 0,-1 0 0 0 0,1 0 0 0 0,-1 1 0 0 0,1-1 0 0 0,0 0 0 0 0,0-2-2 0 0,0 1 0 0 0,-1-1 0 0 0,1 0 0 0 0,-1 0 0 0 0,0 0 0 0 0,0 0 1 0 0,0 0-1 0 0,0 0 0 0 0,0 0 0 0 0,0-3 0 0 0,0 1-3 0 0,0-367-130 0 0,7 343 136 0 0,-7 27-1 0 0,0 1 0 0 0,0-1 0 0 0,0 1 0 0 0,0-1 0 0 0,0 1 0 0 0,0-1 0 0 0,1 1 0 0 0,-1-1 0 0 0,0 1 0 0 0,0 0 0 0 0,0-1 0 0 0,1 1 0 0 0,-1-1 0 0 0,0 1 0 0 0,1 0 0 0 0,-1-1 0 0 0,0 1 0 0 0,1 0 0 0 0,-1-1 0 0 0,1 1 0 0 0,-1 0 0 0 0,0-1 0 0 0,1 1 0 0 0,-1 0 0 0 0,1 0 0 0 0,-1 0 0 0 0,1-1 0 0 0,-1 1 0 0 0,1 0 0 0 0,-1 0 0 0 0,1 0 0 0 0,-1 0 0 0 0,1 0 0 0 0,-1 0 0 0 0,1 0 0 0 0,-1 0 0 0 0,1 0 0 0 0,-1 0 0 0 0,1 0-1 0 0,-1 0 1 0 0,1 0 0 0 0,-1 1 0 0 0,0-1 0 0 0,1 0 0 0 0,-1 0 0 0 0,1 0 0 0 0,-1 1 0 0 0,1-1 0 0 0,-1 0 0 0 0,0 1 0 0 0,1-1 0 0 0,-1 0 0 0 0,1 1 1 0 0,1 3-5 0 0,-1-1 1 0 0,0 1 0 0 0,0-1 0 0 0,0 1 0 0 0,0 0 0 0 0,0 0-1 0 0,-1 0 1 0 0,1-1 0 0 0,-1 7 0 0 0,1 3-38 0 0,2 5-429 0 0,0-1 0 0 0,10 28 0 0 0,18 30-4435 0 0,-12-29-246 0 0,-10-26 1952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57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51 6717 0 0,'-7'61'5749'0'0,"4"13"7003"0"0,2-84-12617 0 0,0-1 1 0 0,-1 1 0 0 0,0-1-1 0 0,-1 1 1 0 0,0 0-1 0 0,-1 0 1 0 0,0 0 0 0 0,0 1-1 0 0,-8-14 1 0 0,4 8 32 0 0,0 0 1 0 0,-7-23-1 0 0,13 35-14 0 0,2 10-119 0 0,2 15-64 0 0,2-14-56 0 0,-1-1 0 0 0,1 1 0 0 0,1 0-1 0 0,-1-1 1 0 0,1 0 0 0 0,8 8 0 0 0,14 10-2208 0 0,-23-22 1259 0 0,0-1-1 0 0,0 0 1 0 0,0 0-1 0 0,0 0 1 0 0,8 2-1 0 0,-8-3-1592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6:5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 7529 0 0,'2'6'6554'0'0,"2"13"-3660"0"0,-3-10-1282 0 0,9 40 2654 0 0,-6-22-3571 0 0,2 0-1 0 0,0-1 1 0 0,13 31-1 0 0,-13-34-541 0 0,-6-23-41 0 0,-7-11-28 0 0,-3-6-77 0 0,1 1-1 0 0,0-2 0 0 0,1 0 0 0 0,1 0 0 0 0,0 0 1 0 0,2-1-1 0 0,0 0 0 0 0,1 0 0 0 0,1 0 0 0 0,1 0 1 0 0,0-1-1 0 0,2-18 0 0 0,10 39 81 0 0,-6 6-62 0 0,-1 0 1 0 0,1 0-1 0 0,-1 1 0 0 0,-1-1 1 0 0,1 1-1 0 0,-1-1 1 0 0,-1 1-1 0 0,2 15 1 0 0,-1-13-12 0 0,7 102 186 0 0,0-5 41 0 0,-9-91-215 0 0,0-15-25 0 0,0-1 0 0 0,0 0 0 0 0,0 0-1 0 0,0 0 1 0 0,0 0 0 0 0,0 0 0 0 0,0 0-1 0 0,0 0 1 0 0,0 1 0 0 0,0-1 0 0 0,0 0-1 0 0,0 0 1 0 0,-1 0 0 0 0,1 0 0 0 0,0 0-1 0 0,0 0 1 0 0,0 0 0 0 0,0 0 0 0 0,0 0-1 0 0,0 0 1 0 0,0 0 0 0 0,0 1 0 0 0,-1-1-1 0 0,1 0 1 0 0,0 0 0 0 0,0 0 0 0 0,0 0-1 0 0,0 0 1 0 0,0 0 0 0 0,0 0 0 0 0,-1 0-1 0 0,1 0 1 0 0,0 0 0 0 0,0 0 0 0 0,0 0-1 0 0,0 0 1 0 0,0 0 0 0 0,0 0 0 0 0,0 0 0 0 0,-1 0-1 0 0,1-1 1 0 0,0 1 0 0 0,0 0 0 0 0,0 0-1 0 0,0 0 1 0 0,0 0 0 0 0,0 0 0 0 0,0 0-1 0 0,-1 0 1 0 0,-15-20 67 0 0,9 12-60 0 0,-9-15 15 0 0,0 0-1 0 0,-22-46 1 0 0,27 34-947 0 0,29 42-2947 0 0,3 17-207 0 0,-11-9 1418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7:4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2168 9885 0 0,'-2'-1'395'0'0,"-1"1"0"0"0,1-1 0 0 0,-1 0 0 0 0,1 0 0 0 0,-1 0 0 0 0,1 0 0 0 0,0 0 0 0 0,-1-1 0 0 0,1 1 0 0 0,0-1 0 0 0,0 1 0 0 0,0-1 0 0 0,0 0 0 0 0,0 0 0 0 0,0 0 0 0 0,-1-2-1 0 0,1 0 172 0 0,-1-1-1 0 0,1 1 0 0 0,1-1 1 0 0,-1 0-1 0 0,1 0 0 0 0,0 1 1 0 0,0-1-1 0 0,0-7 0 0 0,-4-42 2183 0 0,5-83 0 0 0,1 57-2590 0 0,2-3-69 0 0,3 0 1 0 0,4 1-1 0 0,35-142 0 0 0,-11 108-25 0 0,92-216 0 0 0,-87 250 12 0 0,4 2 1 0 0,2 2-1 0 0,104-133 1 0 0,-108 162-18 0 0,2 1 0 0 0,2 2 0 0 0,2 3 0 0 0,2 1 0 0 0,2 3 0 0 0,67-40 0 0 0,-89 62-47 0 0,1 3 0 0 0,1 0-1 0 0,0 2 1 0 0,1 1 0 0 0,0 1-1 0 0,0 2 1 0 0,1 1 0 0 0,0 2 0 0 0,1 1-1 0 0,48 1 1 0 0,-63 3-13 0 0,4 0 2 0 0,0 0 0 0 0,44 7 0 0 0,-60-5-1 0 0,1 0-1 0 0,-1 0 0 0 0,0 1 1 0 0,0 0-1 0 0,0 0 0 0 0,0 1 1 0 0,0 0-1 0 0,-1 0 1 0 0,1 0-1 0 0,-1 1 0 0 0,0 0 1 0 0,8 9-1 0 0,-8-7 1 0 0,0 1 0 0 0,0 0 0 0 0,0 0 0 0 0,-1 1 0 0 0,0 0 0 0 0,-1 0 0 0 0,0 0 0 0 0,-1 0 0 0 0,0 0 0 0 0,0 1 0 0 0,1 11 0 0 0,0 8 12 0 0,-1 2 0 0 0,-2 38 0 0 0,-1-56-6 0 0,-1 4 0 0 0,0 0 0 0 0,-2-1 1 0 0,0 1-1 0 0,-1-1 0 0 0,0 1 0 0 0,-2-1 1 0 0,0-1-1 0 0,0 1 0 0 0,-2-1 0 0 0,0 0 0 0 0,0-1 1 0 0,-18 23-1 0 0,14-22 0 0 0,-1 0 0 0 0,0 0 1 0 0,-1-1-1 0 0,-1-1 0 0 0,0-1 0 0 0,-1 0 0 0 0,0 0 1 0 0,-1-2-1 0 0,0 0 0 0 0,-28 11 0 0 0,28-15 1 0 0,1-2-1 0 0,-2 0 1 0 0,1-1-1 0 0,0-1 0 0 0,0-1 1 0 0,-1 0-1 0 0,-17-2 1 0 0,32 1-6 0 0,-1 0 0 0 0,1-1 0 0 0,-1 1 1 0 0,1-1-1 0 0,-1 0 0 0 0,1 0 0 0 0,0 0 0 0 0,0 0 1 0 0,-1-1-1 0 0,1 1 0 0 0,0-1 0 0 0,0 0 0 0 0,0 0 1 0 0,1 0-1 0 0,-1 0 0 0 0,0 0 0 0 0,1-1 1 0 0,0 1-1 0 0,-1-1 0 0 0,1 0 0 0 0,0 1 0 0 0,0-1 1 0 0,0 0-1 0 0,1 0 0 0 0,-1-1 0 0 0,1 1 1 0 0,0 0-1 0 0,-1 0 0 0 0,0-6 0 0 0,-1-8-1 0 0,0 0-1 0 0,1-1 1 0 0,0 1-1 0 0,2-28 1 0 0,0 30-2 0 0,1 3 3 0 0,0-1 0 0 0,0 1-1 0 0,2-1 1 0 0,-1 1-1 0 0,2 0 1 0 0,0 0 0 0 0,0 0-1 0 0,1 0 1 0 0,0 1-1 0 0,1 0 1 0 0,11-17 0 0 0,-10 18-1 0 0,0 1 1 0 0,0 0 0 0 0,1 0 0 0 0,0 1 0 0 0,1 0-1 0 0,0 1 1 0 0,0 0 0 0 0,0 0 0 0 0,1 1-1 0 0,0 0 1 0 0,0 1 0 0 0,21-8 0 0 0,-23 10-3 0 0,0 1 0 0 0,1 0 1 0 0,-1 1-1 0 0,1 0 0 0 0,0 0 1 0 0,-1 1-1 0 0,1 0 1 0 0,0 0-1 0 0,-1 1 0 0 0,18 4 1 0 0,-23-4 1 0 0,1 0 1 0 0,0 0 0 0 0,-1 1-1 0 0,1-1 1 0 0,0 1 0 0 0,-1 0-1 0 0,0 0 1 0 0,1 0 0 0 0,-1 0 0 0 0,0 1-1 0 0,0-1 1 0 0,0 1 0 0 0,-1 0-1 0 0,1 0 1 0 0,-1 0 0 0 0,1 0-1 0 0,-1 1 1 0 0,0-1 0 0 0,0 0-1 0 0,-1 1 1 0 0,1 0 0 0 0,-1-1 0 0 0,1 1-1 0 0,-1 0 1 0 0,1 7 0 0 0,-1-2 9 0 0,0 1 0 0 0,0-1 0 0 0,-1 1 0 0 0,0 0 0 0 0,-1-1 0 0 0,-2 16 0 0 0,1-20-6 0 0,1 1 0 0 0,-1-1 0 0 0,0 0 0 0 0,0 0 1 0 0,-1 0-1 0 0,1 0 0 0 0,-1 0 0 0 0,0-1 0 0 0,-1 1 1 0 0,1-1-1 0 0,-1 0 0 0 0,-6 6 0 0 0,2-4 7 0 0,0 1 0 0 0,-1-1 0 0 0,1-1-1 0 0,-1 1 1 0 0,-1-2 0 0 0,1 1 0 0 0,-1-1 0 0 0,-17 5-1 0 0,8-5 8 0 0,1-1-1 0 0,0-1 0 0 0,-38 1 0 0 0,55-3-16 0 0,-1 0-1 0 0,0 0 1 0 0,1-1-1 0 0,-1 1 1 0 0,1 0-1 0 0,-1-1 0 0 0,0 0 1 0 0,1 1-1 0 0,-1-1 1 0 0,1 0-1 0 0,-1 1 1 0 0,1-1-1 0 0,0 0 1 0 0,-1 0-1 0 0,1 0 0 0 0,0 0 1 0 0,0-1-1 0 0,-1 1 1 0 0,1 0-1 0 0,0 0 1 0 0,0-1-1 0 0,0 1 1 0 0,1-1-1 0 0,-1 1 1 0 0,0-1-1 0 0,0 1 0 0 0,1-1 1 0 0,-1 1-1 0 0,1-1 1 0 0,0 0-1 0 0,-1 1 1 0 0,1-1-1 0 0,0 0 1 0 0,0-1-1 0 0,-1-9 3 0 0,0 0 0 0 0,1 0-1 0 0,3-21 1 0 0,-2 22-2 0 0,1 1-1 0 0,1-1 0 0 0,-1 1 0 0 0,2 0 1 0 0,-1 0-1 0 0,1 0 0 0 0,1 1 1 0 0,0 0-1 0 0,0-1 0 0 0,1 1 0 0 0,0 1 1 0 0,9-11-1 0 0,-1 3 1 0 0,0 1 0 0 0,1 1-1 0 0,1 0 1 0 0,31-21 0 0 0,-39 31 0 0 0,0-1 0 0 0,0 1 0 0 0,0 0 0 0 0,1 1 0 0 0,0 0 0 0 0,-1 1 0 0 0,1-1 0 0 0,0 2 0 0 0,0-1-1 0 0,0 1 1 0 0,17 0 0 0 0,-25 2 1 0 0,0-1 0 0 0,0 0-1 0 0,1 1 1 0 0,-1-1 0 0 0,0 0-1 0 0,0 1 1 0 0,0 0-1 0 0,0-1 1 0 0,0 1 0 0 0,-1-1-1 0 0,1 1 1 0 0,0 0 0 0 0,0 0-1 0 0,0 0 1 0 0,-1-1 0 0 0,1 1-1 0 0,0 0 1 0 0,-1 0-1 0 0,1 0 1 0 0,0 0 0 0 0,-1 0-1 0 0,1 0 1 0 0,-1 0 0 0 0,0 1-1 0 0,1-1 1 0 0,-1 0 0 0 0,0 0-1 0 0,0 0 1 0 0,0 0-1 0 0,0 0 1 0 0,0 0 0 0 0,0 1-1 0 0,0-1 1 0 0,0 1 0 0 0,-3 45 50 0 0,3-45-47 0 0,-2 8 10 0 0,-1-1-1 0 0,0 0 1 0 0,0 0-1 0 0,0-1 1 0 0,-1 1 0 0 0,-1-1-1 0 0,1 0 1 0 0,-1 0 0 0 0,-1 0-1 0 0,-8 10 1 0 0,2-5 16 0 0,0 0 0 0 0,-2 0 0 0 0,1-1 1 0 0,-24 15-1 0 0,30-22-16 0 0,-1-1-1 0 0,0 1 1 0 0,-13 3 0 0 0,18-6-11 0 0,0-1 0 0 0,0 0 0 0 0,0-1 0 0 0,0 1 1 0 0,-1 0-1 0 0,1-1 0 0 0,0 0 0 0 0,0 0 0 0 0,-1 0 0 0 0,1 0 0 0 0,0 0 0 0 0,0-1 0 0 0,-4 0 0 0 0,6-1-4 0 0,0-1 1 0 0,1 1-1 0 0,-1 0 0 0 0,1 0 0 0 0,-1 0 0 0 0,1-1 0 0 0,0 1 0 0 0,0 0 0 0 0,0 0 0 0 0,0-1 0 0 0,1-3 0 0 0,-1 1 1 0 0,1-3-1 0 0,0 0 0 0 0,0 0 0 0 0,0 1 0 0 0,1-1 0 0 0,0 1 0 0 0,1-1 0 0 0,-1 1 0 0 0,2 0 0 0 0,-1 0 0 0 0,6-8 0 0 0,-1 2 1 0 0,1 0 1 0 0,1 1-1 0 0,0 0 1 0 0,14-13-1 0 0,-21 23-1 0 0,-1 0 1 0 0,1 0-1 0 0,-1 1 1 0 0,1-1-1 0 0,0 1 0 0 0,0-1 1 0 0,-1 1-1 0 0,1 0 1 0 0,0 0-1 0 0,0 0 0 0 0,0 0 1 0 0,0 1-1 0 0,0-1 1 0 0,1 1-1 0 0,-1 0 0 0 0,0 0 1 0 0,0 0-1 0 0,0 0 1 0 0,4 1-1 0 0,-7 0 0 0 0,1-1 0 0 0,-1 0 0 0 0,1 1 1 0 0,-1-1-1 0 0,1 1 0 0 0,-1-1 0 0 0,0 1 0 0 0,1-1 0 0 0,-1 1 0 0 0,0-1 1 0 0,1 1-1 0 0,-1-1 0 0 0,0 1 0 0 0,0-1 0 0 0,1 1 0 0 0,-1-1 0 0 0,0 1 1 0 0,0 0-1 0 0,0-1 0 0 0,0 1 0 0 0,0-1 0 0 0,0 1 0 0 0,0 0 0 0 0,0-1 0 0 0,0 2 1 0 0,0 21 11 0 0,0-16-4 0 0,0-2-4 0 0,0-1-1 0 0,-1 0 0 0 0,1 1 1 0 0,-1-1-1 0 0,0 0 1 0 0,0 1-1 0 0,0-1 1 0 0,0 0-1 0 0,-1 0 1 0 0,0 0-1 0 0,0 0 1 0 0,0 0-1 0 0,0 0 1 0 0,0 0-1 0 0,-1-1 1 0 0,0 1-1 0 0,0-1 0 0 0,0 0 1 0 0,0 0-1 0 0,0 0 1 0 0,-1 0-1 0 0,1 0 1 0 0,-1-1-1 0 0,-5 3 1 0 0,3-1 3 0 0,0 0 1 0 0,0 0 0 0 0,-1-1-1 0 0,0 0 1 0 0,1 0-1 0 0,-1-1 1 0 0,0 1 0 0 0,-1-2-1 0 0,1 1 1 0 0,0-1-1 0 0,0 0 1 0 0,-1 0 0 0 0,1-1-1 0 0,-14-1 1 0 0,20 0-9 0 0,1-1 1 0 0,-1 1-1 0 0,0 0 0 0 0,1 0 1 0 0,-1 0-1 0 0,1-1 1 0 0,-1 1-1 0 0,1 0 0 0 0,0 0 1 0 0,-1-1-1 0 0,1 1 1 0 0,0 0-1 0 0,0-1 0 0 0,0 1 1 0 0,0 0-1 0 0,0-1 1 0 0,0-1-1 0 0,3-28-28 0 0,-2 26 24 0 0,1 0 0 0 0,0 1 0 0 0,1-1 0 0 0,-1 0 0 0 0,1 1 0 0 0,0-1 0 0 0,0 1 0 0 0,0 0-1 0 0,1 0 1 0 0,-1 0 0 0 0,7-5 0 0 0,1-1-16 0 0,1 1-1 0 0,23-14 0 0 0,-27 19-3 0 0,0 0 0 0 0,0 0 0 0 0,1 1 0 0 0,0 0 0 0 0,-1 0 0 0 0,1 1 0 0 0,0 0 0 0 0,0 1 0 0 0,0 0-1 0 0,17 1 1 0 0,-25 0 16 0 0,0 0 0 0 0,0 0 0 0 0,0 0 0 0 0,0 1 0 0 0,0-1 0 0 0,0 1 0 0 0,0-1 0 0 0,0 0 0 0 0,0 1 0 0 0,0 0 0 0 0,-1-1 0 0 0,1 1 0 0 0,0-1 0 0 0,0 1 0 0 0,0 0 0 0 0,-1 0 0 0 0,1-1 0 0 0,0 1 0 0 0,-1 0 1 0 0,1 0-1 0 0,-1 0 0 0 0,1 0 0 0 0,-1 0 0 0 0,1 0 0 0 0,-1 0 0 0 0,0 0 0 0 0,1 0 0 0 0,-1 0 0 0 0,0 0 0 0 0,0 0 0 0 0,0 0 0 0 0,0 1 0 0 0,1 43-339 0 0,-1-32 176 0 0,-1 15-272 0 0,0-13-878 0 0,1 1 0 0 0,2 17 1 0 0,-1-32 1080 0 0,-1-1 1 0 0,0 1 0 0 0,0 0 0 0 0,0 0-1 0 0,1-1 1 0 0,-1 1 0 0 0,0 0 0 0 0,1-1-1 0 0,-1 1 1 0 0,1 0 0 0 0,-1-1 0 0 0,0 1-1 0 0,1 0 1 0 0,0-1 0 0 0,-1 1 0 0 0,1-1-1 0 0,-1 1 1 0 0,1-1 0 0 0,0 1 0 0 0,-1-1-1 0 0,1 1 1 0 0,0-1 0 0 0,-1 0 0 0 0,1 0-1 0 0,0 1 1 0 0,1-1 0 0 0,3 1-2772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17:4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2030 1761 7905 0 0,'4'-117'10743'0'0,"0"2"-5456"0"0,1-233-2888 0 0,-6 305-2333 0 0,-2 1 0 0 0,-2 0 1 0 0,-2 0-1 0 0,-19-63 0 0 0,7 45 8 0 0,-3 1-1 0 0,-43-80 1 0 0,42 100-23 0 0,-1 1 1 0 0,-2 1 0 0 0,-1 2-1 0 0,-2 0 1 0 0,-2 2 0 0 0,-1 2-1 0 0,-1 0 1 0 0,-2 3 0 0 0,-39-26-1 0 0,9 11 12 0 0,-3 4-1 0 0,0 3 1 0 0,-3 3 0 0 0,-104-35-1 0 0,112 50-40 0 0,1 3 0 0 0,-2 2-1 0 0,0 3 1 0 0,0 3 0 0 0,-98 2-1 0 0,-28 12 129 0 0,165-4-117 0 0,-1 2 1 0 0,1 0 0 0 0,0 2-1 0 0,0 0 1 0 0,-30 15 0 0 0,34-12 2 0 0,0 0 0 0 0,1 2 0 0 0,0 0 1 0 0,1 2-1 0 0,0 0 0 0 0,-23 24 1 0 0,32-28-24 0 0,0 1 0 0 0,1 0 0 0 0,0 1 0 0 0,1 0 1 0 0,1 1-1 0 0,0-1 0 0 0,1 1 0 0 0,0 0 1 0 0,1 1-1 0 0,0 0 0 0 0,-4 22 0 0 0,4 0-1 0 0,2 0-1 0 0,1 0 0 0 0,5 57 1 0 0,-1-73-13 0 0,1 0 0 0 0,1-1 0 0 0,0 1 0 0 0,1-1 1 0 0,2 0-1 0 0,0-1 0 0 0,18 35 0 0 0,-19-41-6 0 0,2 0 0 0 0,-1 0 0 0 0,2-1 1 0 0,-1 0-1 0 0,1-1 0 0 0,1 1 0 0 0,0-2 0 0 0,1 0 0 0 0,-1 0 0 0 0,2 0 0 0 0,-1-2 0 0 0,15 8 0 0 0,-14-10-12 0 0,0-1 0 0 0,0 0 0 0 0,0-1 0 0 0,1 0 1 0 0,-1-1-1 0 0,24 1 0 0 0,76-6-219 0 0,-110 3 233 0 0,8-1-23 0 0,0-1 0 0 0,0 0 1 0 0,0-1-1 0 0,0 0 0 0 0,0 0 0 0 0,-1-1 0 0 0,1 0 0 0 0,-1-1 0 0 0,0 0 0 0 0,0 0 0 0 0,-1-1 1 0 0,0 0-1 0 0,0-1 0 0 0,0 0 0 0 0,-1 0 0 0 0,1 0 0 0 0,-2-1 0 0 0,1 0 0 0 0,-1-1 0 0 0,-1 1 1 0 0,1-1-1 0 0,-2 0 0 0 0,1-1 0 0 0,-1 1 0 0 0,0-1 0 0 0,-1 1 0 0 0,0-1 0 0 0,-1 0 0 0 0,2-15 1 0 0,-3 7 14 0 0,0 1 1 0 0,-1 0 0 0 0,-3-20 0 0 0,2 29 22 0 0,-1 0-1 0 0,0 1 0 0 0,0-1 0 0 0,-1 1 0 0 0,0-1 1 0 0,0 1-1 0 0,-1 0 0 0 0,0 0 0 0 0,-5-7 1 0 0,1 4 24 0 0,0 1 0 0 0,0-1 0 0 0,-1 1 1 0 0,-1 1-1 0 0,1 0 0 0 0,-1 0 1 0 0,-1 1-1 0 0,1 0 0 0 0,-1 1 1 0 0,0 0-1 0 0,-1 1 0 0 0,0 0 1 0 0,1 1-1 0 0,-24-6 0 0 0,-4 3 78 0 0,0 2 0 0 0,-1 2-1 0 0,-54 1 1 0 0,88 2-101 0 0,-1 1 1 0 0,1-1-1 0 0,0 1 0 0 0,-1 0 1 0 0,1 1-1 0 0,0 0 0 0 0,0 0 1 0 0,0 0-1 0 0,0 1 0 0 0,0-1 1 0 0,1 1-1 0 0,-8 6 0 0 0,9-7-4 0 0,1 1-1 0 0,-1 0 0 0 0,1 0 0 0 0,0 1 0 0 0,0-1 1 0 0,0 1-1 0 0,0 0 0 0 0,1-1 0 0 0,-1 1 0 0 0,1 0 0 0 0,0 1 1 0 0,0-1-1 0 0,1 0 0 0 0,-1 0 0 0 0,1 1 0 0 0,0-1 0 0 0,-1 10 1 0 0,1-3-14 0 0,0 1 1 0 0,1 1-1 0 0,0-1 1 0 0,1 0-1 0 0,4 21 1 0 0,-5-30-6 0 0,1 0 1 0 0,0 0 0 0 0,0 0 0 0 0,0-1 0 0 0,1 1-1 0 0,-1 0 1 0 0,1-1 0 0 0,-1 1 0 0 0,1-1 0 0 0,0 0 0 0 0,0 1-1 0 0,0-1 1 0 0,0 0 0 0 0,0 0 0 0 0,0 0 0 0 0,1 0-1 0 0,-1-1 1 0 0,1 1 0 0 0,-1-1 0 0 0,1 0 0 0 0,0 1 0 0 0,0-1-1 0 0,-1 0 1 0 0,1 0 0 0 0,0-1 0 0 0,0 1 0 0 0,0-1-1 0 0,6 1 1 0 0,-5-1-9 0 0,0 1 1 0 0,1-1-1 0 0,-1 0 0 0 0,0 0 0 0 0,1-1 0 0 0,-1 1 0 0 0,0-1 1 0 0,0 0-1 0 0,1 0 0 0 0,-1-1 0 0 0,0 1 0 0 0,0-1 0 0 0,5-3 1 0 0,-6 3 14 0 0,-1 0 0 0 0,0 0 1 0 0,1-1-1 0 0,-1 1 1 0 0,0-1-1 0 0,-1 1 0 0 0,1-1 1 0 0,0 1-1 0 0,-1-1 1 0 0,0 0-1 0 0,1 0 1 0 0,-1 0-1 0 0,0 0 0 0 0,0 0 1 0 0,-1 0-1 0 0,1 0 1 0 0,-1 0-1 0 0,1 0 0 0 0,-1-5 1 0 0,1-2 26 0 0,-1 0 0 0 0,0-1 1 0 0,0 1-1 0 0,-1 0 0 0 0,0 0 0 0 0,-4-12 0 0 0,4 19-5 0 0,1 1 0 0 0,-1-1-1 0 0,-1 1 1 0 0,1 0 0 0 0,0 0-1 0 0,-1 0 1 0 0,1 0-1 0 0,-1-1 1 0 0,1 2 0 0 0,-1-1-1 0 0,0 0 1 0 0,0 0-1 0 0,0 1 1 0 0,0-1 0 0 0,0 1-1 0 0,0-1 1 0 0,0 1 0 0 0,-1 0-1 0 0,1 0 1 0 0,0 0-1 0 0,-1 0 1 0 0,1 0 0 0 0,-1 1-1 0 0,1-1 1 0 0,-1 1-1 0 0,1 0 1 0 0,-1-1 0 0 0,0 1-1 0 0,-4 1 1 0 0,6-1-10 0 0,0 0 0 0 0,1 0 0 0 0,-1 0-1 0 0,0 0 1 0 0,0 0 0 0 0,0 1 0 0 0,0-1 0 0 0,0 0 0 0 0,0 1 0 0 0,0-1 0 0 0,0 1 0 0 0,0-1-1 0 0,1 1 1 0 0,-1-1 0 0 0,0 1 0 0 0,0 0 0 0 0,1-1 0 0 0,-1 1 0 0 0,0 0 0 0 0,1-1 0 0 0,-1 1-1 0 0,1 0 1 0 0,-1 0 0 0 0,1 0 0 0 0,-1 0 0 0 0,0 1 0 0 0,0 2 2 0 0,0-1 1 0 0,0 1-1 0 0,0 0 1 0 0,1 0-1 0 0,-1-1 1 0 0,1 1-1 0 0,0 6 1 0 0,1-3-3 0 0,-1 1 0 0 0,1-1 0 0 0,0 0 0 0 0,1 1 0 0 0,0-1 0 0 0,0 0 1 0 0,6 12-1 0 0,-3-10-4 0 0,1 0 1 0 0,0-1 0 0 0,0 1 0 0 0,1-2-1 0 0,0 1 1 0 0,1-1 0 0 0,0 0 0 0 0,8 6-1 0 0,-10-9-10 0 0,1 0 0 0 0,-1-1 0 0 0,1 0 0 0 0,0 0-1 0 0,0 0 1 0 0,0-1 0 0 0,0 0 0 0 0,1-1 0 0 0,-1 1-1 0 0,0-2 1 0 0,15 1 0 0 0,-19 0 1 0 0,1-1 0 0 0,-1 0 0 0 0,1-1 1 0 0,0 1-1 0 0,-1-1 0 0 0,1 1 0 0 0,-1-1 0 0 0,1 0 0 0 0,-1 0 1 0 0,0-1-1 0 0,5-1 0 0 0,-7 1 6 0 0,1 1 0 0 0,-1-1 0 0 0,1 1 0 0 0,-1-1 0 0 0,0 1 0 0 0,1-1 0 0 0,-1 0 0 0 0,0 1 0 0 0,0-1 0 0 0,-1 0 0 0 0,1 0 0 0 0,0 0 0 0 0,0 0 0 0 0,-1 0 0 0 0,1 0-1 0 0,-1 0 1 0 0,0 0 0 0 0,0 0 0 0 0,0 0 0 0 0,0 0 0 0 0,0-3 0 0 0,0-13-1 0 0,1 10 8 0 0,-1 0-1 0 0,0 1 1 0 0,0-1 0 0 0,-1 1-1 0 0,0-1 1 0 0,-3-10-1 0 0,3 16-3 0 0,0 0 0 0 0,0 0 0 0 0,-1 0 0 0 0,1 0 0 0 0,0 0 0 0 0,0 0 0 0 0,-1 0 0 0 0,1 1 0 0 0,-1-1 0 0 0,0 1 0 0 0,1-1-1 0 0,-1 1 1 0 0,0 0 0 0 0,0-1 0 0 0,0 1 0 0 0,0 0 0 0 0,0 0 0 0 0,0 1 0 0 0,0-1 0 0 0,0 0 0 0 0,-1 1 0 0 0,1-1 0 0 0,0 1 0 0 0,0-1-1 0 0,-1 1 1 0 0,-2 0 0 0 0,-2 0 4 0 0,-16 0 41 0 0,22 1-47 0 0,1-1 0 0 0,-1 0 0 0 0,1 1 0 0 0,-1-1 0 0 0,0 0 0 0 0,1 1 0 0 0,-1-1 0 0 0,1 1 1 0 0,-1-1-1 0 0,1 1 0 0 0,-1 0 0 0 0,1-1 0 0 0,0 1 0 0 0,-1-1 0 0 0,1 1 0 0 0,0 0 0 0 0,-1-1 0 0 0,1 1 0 0 0,0 0 1 0 0,0-1-1 0 0,0 1 0 0 0,0 0 0 0 0,-1-1 0 0 0,1 1 0 0 0,0 0 0 0 0,0 0 0 0 0,0-1 0 0 0,1 2 0 0 0,-1 1-1 0 0,0 0 0 0 0,0 0 0 0 0,0 0-1 0 0,0 0 1 0 0,1 0 0 0 0,-1 0 0 0 0,1 0 0 0 0,0 0-1 0 0,0 0 1 0 0,0 0 0 0 0,1-1 0 0 0,-1 1 0 0 0,1 0-1 0 0,-1-1 1 0 0,1 1 0 0 0,0-1 0 0 0,0 0 0 0 0,0 1-1 0 0,0-1 1 0 0,0 0 0 0 0,0 0 0 0 0,1-1 0 0 0,-1 1-1 0 0,1 0 1 0 0,-1-1 0 0 0,1 1 0 0 0,0-1 0 0 0,3 1-1 0 0,6 3 3 0 0,1-1 0 0 0,-1 0-1 0 0,1-1 1 0 0,0 0-1 0 0,0-1 1 0 0,0-1 0 0 0,0 0-1 0 0,25-2 1 0 0,-25 1 2 0 0,-7-2 34 0 0,-9 5-5 0 0,-3 3-31 0 0,0 3 15 0 0,0 1 1 0 0,1-1-1 0 0,0 1 0 0 0,1 0 0 0 0,0 0 0 0 0,0 1 1 0 0,1 0-1 0 0,0-1 0 0 0,-1 16 0 0 0,0 10 11 0 0,2 54-1 0 0,2-72-26 0 0,4-2-28 0 0,-4-16 27 0 0,0 0 0 0 0,0 1 0 0 0,0-1-1 0 0,0 0 1 0 0,0 0 0 0 0,1 1 0 0 0,-1-1 0 0 0,0 0 0 0 0,0 0 0 0 0,1 1 0 0 0,-1-1 0 0 0,0 0 0 0 0,0 0 0 0 0,1 0-1 0 0,-1 1 1 0 0,0-1 0 0 0,0 0 0 0 0,1 0 0 0 0,-1 0 0 0 0,0 0 0 0 0,1 0 0 0 0,-1 0 0 0 0,0 0 0 0 0,1 0-1 0 0,-1 0 1 0 0,0 1 0 0 0,1-1 0 0 0,-1-1 0 0 0,0 1 0 0 0,0 0 0 0 0,1 0 0 0 0,-1 0 0 0 0,0 0 0 0 0,1 0-1 0 0,-1 0 1 0 0,0 0 0 0 0,1 0 0 0 0,-1 0 0 0 0,0-1 0 0 0,0 1 0 0 0,1 0 0 0 0,-1 0 0 0 0,0 0 0 0 0,0 0-1 0 0,1-1 1 0 0,0-1 1 0 0,-1 0 0 0 0,1 0 0 0 0,0 1-1 0 0,-1-1 1 0 0,0 0 0 0 0,1 0 0 0 0,-1 0-1 0 0,0 0 1 0 0,0 0 0 0 0,0 0 0 0 0,0 0 0 0 0,-1-3-1 0 0,1-2 6 0 0,-4-233 29 0 0,8 255-37 0 0,3 5 1 0 0,-6-10 4 0 0,0 0 1 0 0,-1 0 0 0 0,0 0-1 0 0,-1 1 1 0 0,-2 16 0 0 0,2-23-3 0 0,-1 0 1 0 0,1 0 0 0 0,0-1 0 0 0,-1 1 0 0 0,0 0-1 0 0,0-1 1 0 0,0 1 0 0 0,-1-1 0 0 0,1 1 0 0 0,-1-1-1 0 0,1 0 1 0 0,-1 0 0 0 0,0 0 0 0 0,0-1 0 0 0,-1 1 0 0 0,-5 3-1 0 0,1-3 10 0 0,-1 1-1 0 0,0-1 0 0 0,0-1 1 0 0,-1 1-1 0 0,1-2 0 0 0,0 1 1 0 0,-1-1-1 0 0,1-1 0 0 0,-1 0 0 0 0,1 0 1 0 0,-1-1-1 0 0,-14-2 0 0 0,22 2-7 0 0,-1 0-1 0 0,0 0 0 0 0,1 0 0 0 0,-1 0 0 0 0,0 0 1 0 0,1 0-1 0 0,0-1 0 0 0,-1 1 0 0 0,1-1 1 0 0,0 0-1 0 0,0 0 0 0 0,-1 1 0 0 0,2-2 0 0 0,-1 1 1 0 0,0 0-1 0 0,0 0 0 0 0,1 0 0 0 0,-1-1 0 0 0,1 1 1 0 0,-1-1-1 0 0,1 1 0 0 0,0-1 0 0 0,0 0 1 0 0,1 1-1 0 0,-1-1 0 0 0,0-4 0 0 0,-1-7 4 0 0,0 0-1 0 0,1 0 1 0 0,1 1 0 0 0,2-16-1 0 0,-2 20-4 0 0,1 2-1 0 0,1-1-1 0 0,-1 1 1 0 0,1 0-1 0 0,1 0 1 0 0,-1 0-1 0 0,1 0 1 0 0,0 1-1 0 0,1-1 1 0 0,0 1 0 0 0,0 0-1 0 0,0 0 1 0 0,1 0-1 0 0,-1 0 1 0 0,9-7-1 0 0,-3 4 1 0 0,0 0 0 0 0,0 1 1 0 0,1 0-1 0 0,0 1 0 0 0,0 0 0 0 0,1 1 0 0 0,17-7 0 0 0,-19 9-30 0 0,0 1 0 0 0,0 1 1 0 0,0 0-1 0 0,1 1 0 0 0,-1 0 0 0 0,1 0 0 0 0,-1 1 1 0 0,1 0-1 0 0,13 3 0 0 0,-23-3-17 0 0,0 1 0 0 0,0-1 0 0 0,0 1-1 0 0,0-1 1 0 0,0 1 0 0 0,0-1 0 0 0,0 1 0 0 0,0 0 0 0 0,0 0 0 0 0,0-1-1 0 0,0 1 1 0 0,-1 0 0 0 0,1 0 0 0 0,0 0 0 0 0,-1 0 0 0 0,1 0 0 0 0,-1 0 0 0 0,1 0-1 0 0,-1 0 1 0 0,1 0 0 0 0,-1 0 0 0 0,0 0 0 0 0,1 0 0 0 0,-1 1 0 0 0,0 0-1 0 0,2 33-1966 0 0,-2-28 1462 0 0,0 1 56 0 0,0-2-182 0 0,0 1 0 0 0,0-1 0 0 0,-1 0 0 0 0,-2 11 0 0 0,-7 8-1864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 5557 0 0,'-10'-10'10606'0'0,"-1"9"-4458"0"0,8 2-5831 0 0,0 0 0 0 0,1 0 0 0 0,-1 0 0 0 0,0 0 0 0 0,1 1 0 0 0,0-1 0 0 0,-1 1 0 0 0,1-1 0 0 0,-3 4 0 0 0,-26 29-2489 0 0,18-15 3897 0 0,10-14-1678 0 0,1 0 1 0 0,-1 0 0 0 0,1 0-1 0 0,0 0 1 0 0,0 1 0 0 0,1-1-1 0 0,0 1 1 0 0,0-1 0 0 0,0 1-1 0 0,0 0 1 0 0,1-1 0 0 0,0 1-1 0 0,0 0 1 0 0,1-1 0 0 0,0 1-1 0 0,0-1 1 0 0,0 1 0 0 0,0-1-1 0 0,1 1 1 0 0,0-1 0 0 0,0 0-1 0 0,0 1 1 0 0,5 5 0 0 0,-6-8-97 0 0,6 9 48 0 0,1-1 0 0 0,0 1 0 0 0,16 17 0 0 0,-20-26-312 0 0,-1 0 0 0 0,1 0 0 0 0,-1-1 0 0 0,1 1-1 0 0,0-1 1 0 0,5 3 0 0 0,-5-4-475 0 0,0 1 0 0 0,0-1 0 0 0,0 0 0 0 0,0 0-1 0 0,1-1 1 0 0,-1 1 0 0 0,7-1 0 0 0,-3 0-1775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464 560 6549 0 0,'1'0'375'0'0,"-1"0"1"0"0,1-1 0 0 0,-1 0-1 0 0,1 1 1 0 0,-1-1 0 0 0,1 1 0 0 0,-1-1-1 0 0,0 1 1 0 0,1-1 0 0 0,-1 0-1 0 0,0 1 1 0 0,1-1 0 0 0,-1 0-1 0 0,0 0 1 0 0,0 1 0 0 0,0-1 0 0 0,0 0-1 0 0,1 1 1 0 0,-1-1 0 0 0,0-1-1 0 0,2-21 937 0 0,-1 18-433 0 0,10-138 4634 0 0,-11-73-4327 0 0,-1 207-1133 0 0,0 0 1 0 0,0 0-1 0 0,-1 0 1 0 0,0 1-1 0 0,-1-1 0 0 0,0 0 1 0 0,0 1-1 0 0,-1-1 0 0 0,0 1 1 0 0,-9-14-1 0 0,9 17-21 0 0,1 1 0 0 0,0 1 0 0 0,-1-1 1 0 0,0 0-1 0 0,0 1 0 0 0,0 0 0 0 0,0 0 0 0 0,-1 0 0 0 0,1 0 0 0 0,-1 1 0 0 0,0 0 0 0 0,1 0 0 0 0,-1 0 0 0 0,0 1 0 0 0,0-1 0 0 0,0 1 1 0 0,0 0-1 0 0,-1 1 0 0 0,1-1 0 0 0,-6 1 0 0 0,4-1 5 0 0,-1 1 0 0 0,0 0 0 0 0,1 1 0 0 0,-1 0 1 0 0,0 0-1 0 0,1 0 0 0 0,-1 1 0 0 0,1 0 0 0 0,0 1 0 0 0,0 0 0 0 0,-1 0 0 0 0,2 0 1 0 0,-1 1-1 0 0,0 0 0 0 0,-8 7 0 0 0,-3 3 25 0 0,1 1 1 0 0,1 1-1 0 0,0 0 0 0 0,1 1 1 0 0,1 1-1 0 0,0 0 0 0 0,2 1 1 0 0,0 1-1 0 0,1-1 0 0 0,-16 42 1 0 0,15-26 30 0 0,2 1 1 0 0,1 0-1 0 0,2 0 1 0 0,2 1-1 0 0,-2 72 1 0 0,7 37 181 0 0,33 269 0 0 0,-19-316-237 0 0,18 103 20 0 0,-24-164-52 0 0,2 0-1 0 0,2-1 0 0 0,18 43 1 0 0,-26-71-6 0 0,1-1 1 0 0,0 0-1 0 0,0 1 0 0 0,0-1 1 0 0,1-1-1 0 0,0 1 0 0 0,0-1 1 0 0,12 9-1 0 0,-13-12 0 0 0,0 0-1 0 0,0-1 1 0 0,1 0-1 0 0,-1 0 1 0 0,1 0-1 0 0,-1-1 1 0 0,1 1-1 0 0,0-1 1 0 0,0-1-1 0 0,0 1 1 0 0,0-1-1 0 0,1 0 1 0 0,11 0-1 0 0,-8 0-13 0 0,1-1-1 0 0,0 0 1 0 0,-1-1-1 0 0,1 0 0 0 0,-1-1 1 0 0,1 0-1 0 0,-1-1 1 0 0,1 0-1 0 0,-1 0 0 0 0,0-1 1 0 0,15-9-1 0 0,113-77-1732 0 0,-88 53-2397 0 0,88-85-1 0 0,-99 81 1371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2:0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39 7201 0 0,'-6'-5'724'0'0,"-24"-20"8024"0"0,28 24-8312 0 0,1 0 0 0 0,-1 0 1 0 0,1 0-1 0 0,-1 0 0 0 0,0 1 1 0 0,1-1-1 0 0,-1 1 0 0 0,0-1 1 0 0,0 1-1 0 0,1-1 0 0 0,-1 1 1 0 0,0 0-1 0 0,0 0 0 0 0,0 0 1 0 0,1 0-1 0 0,-1 0 0 0 0,0 0 1 0 0,-3 1-1 0 0,4 1-385 0 0,0 1 0 0 0,-1-1 0 0 0,1 0 1 0 0,0 1-1 0 0,1-1 0 0 0,-1 1 0 0 0,0-1 0 0 0,1 1 0 0 0,-1 4 0 0 0,0-3 9 0 0,-12 54 374 0 0,-2-1 0 0 0,-31 75-1 0 0,47-191-114 0 0,3 42-291 0 0,0 0 0 0 0,1 1 0 0 0,1-1 0 0 0,1 1 0 0 0,12-21 0 0 0,-17 33-25 0 0,0 1 1 0 0,1 0 0 0 0,0 0-1 0 0,0 0 1 0 0,0 0-1 0 0,0 0 1 0 0,0 1-1 0 0,0 0 1 0 0,1-1 0 0 0,-1 1-1 0 0,1 0 1 0 0,0 1-1 0 0,0-1 1 0 0,-1 1-1 0 0,6-2 1 0 0,-2 2-5 0 0,0-1 0 0 0,0 2 0 0 0,0-1 0 0 0,1 1 0 0 0,-1 0 0 0 0,0 0 0 0 0,14 3 0 0 0,-20-3 1 0 0,1 0-1 0 0,0 1 1 0 0,-1 0 0 0 0,1-1-1 0 0,-1 1 1 0 0,1 0 0 0 0,-1 0-1 0 0,1 0 1 0 0,-1 0 0 0 0,0 0-1 0 0,1 0 1 0 0,-1 1 0 0 0,0-1-1 0 0,0 0 1 0 0,0 1 0 0 0,0-1-1 0 0,0 0 1 0 0,0 1-1 0 0,0-1 1 0 0,0 1 0 0 0,-1 0-1 0 0,1-1 1 0 0,-1 1 0 0 0,1-1-1 0 0,0 3 1 0 0,1 6-2 0 0,-1 0 0 0 0,0 0 0 0 0,1 13 0 0 0,-1 3 3 0 0,7 34-1 0 0,-9-59-26 0 0,1-1 1 0 0,0 1 0 0 0,-1-1 0 0 0,1 1 0 0 0,-1-1 0 0 0,1 1 0 0 0,-1-1 0 0 0,1 1 0 0 0,-1-1 0 0 0,1 0 0 0 0,-1 1 0 0 0,1-1 0 0 0,-1 0 0 0 0,1 1 0 0 0,-1-1 0 0 0,0 0 0 0 0,1 0 0 0 0,-1 1 0 0 0,1-1 0 0 0,-1 0 0 0 0,0 0 0 0 0,1 0 0 0 0,-1 0 0 0 0,0 0 0 0 0,1 0 0 0 0,-1 0 0 0 0,0 0 0 0 0,1 0 0 0 0,-1 0 0 0 0,0-1 0 0 0,-5 0-3086 0 0,18 0-1838 0 0,-1 1 35 0 0,-7 0 2030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2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163 375 9245 0 0,'-33'-25'2481'0'0,"15"12"-634"0"0,0-1 0 0 0,1 0 0 0 0,0-1-1 0 0,1-1 1 0 0,-14-18 0 0 0,28 31-1669 0 0,1 1 1 0 0,-1-1 0 0 0,1 0 0 0 0,-1 1-1 0 0,1-1 1 0 0,0 0 0 0 0,0 0-1 0 0,0 0 1 0 0,1 0 0 0 0,-1 0 0 0 0,1 0-1 0 0,-1 0 1 0 0,1 0 0 0 0,0 0-1 0 0,0 0 1 0 0,0 0 0 0 0,1 0 0 0 0,-1 1-1 0 0,1-1 1 0 0,1-6 0 0 0,0 5-148 0 0,0 1 1 0 0,0-1 0 0 0,0 0 0 0 0,1 1-1 0 0,-1-1 1 0 0,1 1 0 0 0,0 0-1 0 0,0 0 1 0 0,0 0 0 0 0,0 0 0 0 0,0 1-1 0 0,0-1 1 0 0,8-3 0 0 0,35-16-28 0 0,0 2 0 0 0,1 1 0 0 0,2 3 1 0 0,-1 2-1 0 0,55-8 0 0 0,-42 14-2 0 0,-1 2-1 0 0,84 4 1 0 0,-125 2-2 0 0,-5 0 5 0 0,1 0 1 0 0,-1 1-1 0 0,0 1 1 0 0,0 1-1 0 0,0 0 1 0 0,-1 0-1 0 0,1 2 1 0 0,-1-1-1 0 0,0 2 1 0 0,18 9-1 0 0,-23-10 1 0 0,-1 0 0 0 0,0 1-1 0 0,0-1 1 0 0,0 1 0 0 0,-1 1 0 0 0,0-1-1 0 0,0 1 1 0 0,0 0 0 0 0,-1 1 0 0 0,0-1 0 0 0,-1 1-1 0 0,1 0 1 0 0,-2 0 0 0 0,1 0 0 0 0,-1 1-1 0 0,0-1 1 0 0,2 14 0 0 0,0 14 33 0 0,-2-1-1 0 0,-2 1 1 0 0,-4 57 0 0 0,2-73-22 0 0,-2 11 20 0 0,-1 0 1 0 0,-2-1-1 0 0,-1 0 0 0 0,-1 0 1 0 0,-21 48-1 0 0,-77 139 194 0 0,90-187-201 0 0,-104 175 139 0 0,66-118-543 0 0,-71 155 0 0 0,114-213-932 0 0,1 1 1 0 0,1 0-1 0 0,1 0 1 0 0,2 0 0 0 0,-5 60-1 0 0,10-52-1363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2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12013 0 0,'-25'39'17306'0'0,"32"-39"-17590"0"0,0 0-288 0 0,6 0-460 0 0,-4 0-329 0 0,2-4-287 0 0,-2-4-364 0 0,-4-2-436 0 0,-5 2-576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4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 8441 0 0,'-3'-4'9494'0'0,"3"4"-9336"0"0,-1 0 0 0 0,1 0 0 0 0,-1 0 1 0 0,1 0-1 0 0,-1 0 0 0 0,1 0 0 0 0,-1 0 1 0 0,1 0-1 0 0,-1 0 0 0 0,1 0 0 0 0,0 0 0 0 0,-1 0 1 0 0,1 0-1 0 0,-1 0 0 0 0,1 1 0 0 0,-1-1 1 0 0,1 0-1 0 0,0 0 0 0 0,-1 1 0 0 0,1-1 1 0 0,-1 1-1 0 0,-4 5 331 0 0,1 1 0 0 0,-1 1 1 0 0,2-1-1 0 0,-1 0 0 0 0,1 1 0 0 0,0 0 0 0 0,-2 8 1 0 0,-4 9-248 0 0,-40 99 150 0 0,-147 407-2823 0 0,151-398 359 0 0,-42 137-3742 0 0,57-166 2808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5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 0 0,'15'41'0'0'0,"-8"-19"0"0"0,-3-2 0 0 0,5 1 0 0 0,-2 1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8205 0 0,'-18'0'6470'0'0,"1"0"3935"0"0,18 20-9599 0 0,6-11-736 0 0,-1-1 0 0 0,1-1 0 0 0,0 1 0 0 0,1-1 0 0 0,10 7 0 0 0,-15-12-48 0 0,21 18 147 0 0,1-2 0 0 0,39 22 0 0 0,-50-33-129 0 0,-1 0 0 0 0,1-2 0 0 0,0 1 0 0 0,0-2 0 0 0,0 0 0 0 0,1-1-1 0 0,17 2 1 0 0,45-1 205 0 0,-77-4-105 0 0,-11 0-45 0 0,-8 1-62 0 0,1-1 0 0 0,0-1 0 0 0,0-1 1 0 0,0-1-1 0 0,0 0 0 0 0,0-1 0 0 0,0-1 0 0 0,-24-11 1 0 0,19 6-267 0 0,-121-58 534 0 0,54 15-4470 0 0,90 53 4032 0 0,-1-1-145 0 0,0 1 0 0 0,1 0 1 0 0,-1-1-1 0 0,0 1 0 0 0,1-1 0 0 0,-1 1 1 0 0,1-1-1 0 0,-1 1 0 0 0,1-1 1 0 0,-1 1-1 0 0,1-1 0 0 0,-1 1 0 0 0,1-1 1 0 0,-1 1-1 0 0,1-1 0 0 0,0 0 1 0 0,-1 1-1 0 0,1-1 0 0 0,0 0 0 0 0,0 1 1 0 0,-1-2-1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4:5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6325 0 0,'-3'0'9527'0'0,"-13"0"-7043"0"0,1 0-1039 0 0,0 1 0 0 0,0 1-1 0 0,-17 4 1 0 0,12-1-1146 0 0,1 1 0 0 0,1 0 0 0 0,-35 18 0 0 0,22-8-206 0 0,19-11-56 0 0,0 0 0 0 0,0 1 0 0 0,1 1 0 0 0,-1 0 0 0 0,1 1-1 0 0,-14 13 1 0 0,26-21-58 0 0,-1 1 0 0 0,1-1 0 0 0,0 1 0 0 0,-1-1-1 0 0,1 1 1 0 0,0-1 0 0 0,-1 0 0 0 0,1 0 0 0 0,0 1 0 0 0,0-1-1 0 0,0 0 1 0 0,-1 0 0 0 0,1 0 0 0 0,0 0 0 0 0,0 0 0 0 0,-1 0-1 0 0,1 0 1 0 0,0 0 0 0 0,1 0 0 0 0,22 0-642 0 0,-16-1-196 0 0,0-1 0 0 0,1 0 0 0 0,-1 0 0 0 0,0-1 0 0 0,-1 0 0 0 0,1 0 0 0 0,0-1 0 0 0,-1 0 0 0 0,0 0 0 0 0,0-1 0 0 0,7-6 0 0 0,-14 11 844 0 0,14-10-2461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51.567"/>
    </inkml:context>
    <inkml:brush xml:id="br0">
      <inkml:brushProperty name="width" value="0.05" units="cm"/>
      <inkml:brushProperty name="height" value="0.05" units="cm"/>
      <inkml:brushProperty name="color" value="#FFCCCC"/>
    </inkml:brush>
  </inkml:definitions>
  <inkml:trace contextRef="#ctx0" brushRef="#br0">156 0 7801 0 0,'-8'2'645'0'0,"-69"14"6684"0"0,68-13-6209 0 0,0 0 1 0 0,1 0-1 0 0,-1 0 0 0 0,1 1 0 0 0,0 0 0 0 0,-12 9 0 0 0,20-13-1092 0 0,1 0 0 0 0,-1 0 0 0 0,0 0 0 0 0,0 0 0 0 0,1 0 0 0 0,-1 0 0 0 0,0 0 0 0 0,0 0 0 0 0,1 0 0 0 0,-1 0 0 0 0,0 0 0 0 0,0 0 1 0 0,0 1-1 0 0,1-1 0 0 0,-1 0 0 0 0,0 0 0 0 0,0 0 0 0 0,0 0 0 0 0,1 0 0 0 0,-1 1 0 0 0,0-1 0 0 0,0 0 0 0 0,0 0 0 0 0,0 0 0 0 0,0 1 0 0 0,1-1 0 0 0,-1 0 0 0 0,0 0 0 0 0,0 1 0 0 0,0-1 0 0 0,0 0 0 0 0,0 0 0 0 0,0 1 0 0 0,0-1 0 0 0,0 0 0 0 0,0 0 0 0 0,0 1 0 0 0,0-1 0 0 0,0 0 0 0 0,0 0 0 0 0,0 1 0 0 0,0-1 0 0 0,0 0 0 0 0,0 0 0 0 0,0 1 0 0 0,0-1 0 0 0,-1 0 0 0 0,1 0 0 0 0,0 0 0 0 0,0 1 1 0 0,0-1-1 0 0,0 0 0 0 0,0 0 0 0 0,-1 0 0 0 0,1 1 0 0 0,0-1 0 0 0,0 0 0 0 0,0 0 0 0 0,-1 0 0 0 0,1 0 0 0 0,0 0 0 0 0,0 1 0 0 0,0-1 0 0 0,-1 0 0 0 0,1 0 0 0 0,0 0 0 0 0,-1 0 0 0 0,24 1 52 0 0,-20-1-17 0 0,44-3 25 0 0,-1-1-1 0 0,73-17 1 0 0,48-6-108 0 0,11 19 124 0 0,-178 10-73 0 0,0 1 0 0 0,0-1 0 0 0,0 0 0 0 0,0 0 0 0 0,0 1 0 0 0,0-1 1 0 0,-1 0-1 0 0,1 1 0 0 0,-1-1 0 0 0,0 0 0 0 0,-1 3 0 0 0,-25 20 101 0 0,24-24-127 0 0,0 1 0 0 0,0 0 0 0 0,1 0 1 0 0,-1 0-1 0 0,1 0 0 0 0,0 0 0 0 0,-1 1 0 0 0,1-1 1 0 0,0 1-1 0 0,0 0 0 0 0,1-1 0 0 0,-1 1 0 0 0,0 0 1 0 0,1 0-1 0 0,0 0 0 0 0,0 0 0 0 0,0 0 0 0 0,0 0 1 0 0,0 0-1 0 0,0 1 0 0 0,0 3 0 0 0,2-6-24 0 0,-1 1 0 0 0,0 0 0 0 0,1 0-1 0 0,-1-1 1 0 0,1 1 0 0 0,-1 0 0 0 0,1-1 0 0 0,0 1-1 0 0,0-1 1 0 0,0 1 0 0 0,0-1 0 0 0,0 1 0 0 0,0-1 0 0 0,0 0-1 0 0,0 1 1 0 0,0-1 0 0 0,1 0 0 0 0,-1 0 0 0 0,1 0 0 0 0,-1 0-1 0 0,0 0 1 0 0,1 0 0 0 0,0 0 0 0 0,-1-1 0 0 0,1 1-1 0 0,2 0 1 0 0,8 3-344 0 0,-1-1 0 0 0,25 4 0 0 0,-18-4-131 0 0,169 23-4557 0 0,-128-20 3000 0 0,6 2-692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52.519"/>
    </inkml:context>
    <inkml:brush xml:id="br0">
      <inkml:brushProperty name="width" value="0.05" units="cm"/>
      <inkml:brushProperty name="height" value="0.05" units="cm"/>
      <inkml:brushProperty name="color" value="#FFCCCC"/>
    </inkml:brush>
  </inkml:definitions>
  <inkml:trace contextRef="#ctx0" brushRef="#br0">1053 77 7133 0 0,'-219'53'11372'0'0,"8"0"-7164"0"0,194-52-4144 0 0,17-1-64 0 0,-1 0 0 0 0,1 0 0 0 0,0 0 0 0 0,0 0 0 0 0,0 0 0 0 0,0 0 0 0 0,0 0 0 0 0,0 0 0 0 0,0 0 0 0 0,0 0 0 0 0,0 0 0 0 0,-1 0 0 0 0,1-1 0 0 0,0 1 0 0 0,0 0 0 0 0,0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0,1 0 0 0 0,-1 0 0 0 0,0 0 0 0 0,0 0 0 0 0,23-17-97 0 0,-11 10 46 0 0,14-10-73 0 0,-10 7 30 0 0,-1-1 0 0 0,0 0 0 0 0,-1-1 0 0 0,0 0 0 0 0,19-22 0 0 0,-32 31 76 0 0,1 1 0 0 0,-1-1 0 0 0,1 1-1 0 0,-1-1 1 0 0,0 0 0 0 0,0 0 0 0 0,0 1 0 0 0,1-5-1 0 0,-2 6 17 0 0,0 1 1 0 0,0-1-1 0 0,0 0 0 0 0,0 1 0 0 0,0-1 0 0 0,0 0 0 0 0,0 1 1 0 0,0-1-1 0 0,0 0 0 0 0,0 1 0 0 0,0-1 0 0 0,0 0 0 0 0,-1 1 0 0 0,1-1 1 0 0,0 1-1 0 0,0-1 0 0 0,-1 0 0 0 0,1 1 0 0 0,0-1 0 0 0,-1 1 1 0 0,1-1-1 0 0,-1 1 0 0 0,1-1 0 0 0,0 1 0 0 0,-1-1 0 0 0,1 1 1 0 0,-1 0-1 0 0,0-1 0 0 0,1 1 0 0 0,-1-1 0 0 0,1 1 0 0 0,-1 0 0 0 0,1 0 1 0 0,-1-1-1 0 0,0 1 0 0 0,1 0 0 0 0,-1 0 0 0 0,0 0 0 0 0,1 0 1 0 0,-1 0-1 0 0,0 0 0 0 0,0 0 0 0 0,-45-2 5 0 0,0 3 0 0 0,1 1-1 0 0,-1 3 1 0 0,-51 11 0 0 0,-123 36-1522 0 0,2 13-3860 0 0,168-47 3362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6.492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 79 9769 0 0,'1'-43'4165'0'0,"-1"42"-3955"0"0,0-1-1 0 0,0 1 1 0 0,1-1-1 0 0,-1 0 1 0 0,1 1-1 0 0,-1 0 1 0 0,1-1 0 0 0,0 1-1 0 0,0-1 1 0 0,-1 1-1 0 0,1 0 1 0 0,0-1 0 0 0,0 1-1 0 0,0 0 1 0 0,0 0-1 0 0,1 0 1 0 0,-1 0-1 0 0,0 0 1 0 0,0 0 0 0 0,1 0-1 0 0,-1 0 1 0 0,0 0-1 0 0,1 1 1 0 0,-1-1 0 0 0,1 1-1 0 0,-1-1 1 0 0,1 1-1 0 0,2-1 1 0 0,4 0 345 0 0,1 0 0 0 0,-1 0 1 0 0,1 1-1 0 0,10 0 0 0 0,-5 1 201 0 0,-2-2-413 0 0,0 2 1 0 0,0-1-1 0 0,0 1 0 0 0,0 1 0 0 0,0 0 0 0 0,0 1 0 0 0,0 0 1 0 0,-1 1-1 0 0,1 0 0 0 0,14 8 0 0 0,9 8-171 0 0,-1 3 0 0 0,-1 0-1 0 0,54 51 1 0 0,80 97 4 0 0,-106-104-111 0 0,256 242-38 0 0,-255-258-375 0 0,1-2 0 0 0,3-3 0 0 0,110 57 0 0 0,-56-49-2205 0 0,142 43-1 0 0,-108-43-1277 0 0,-72-23 816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29 419 6949 0 0,'-2'3'559'0'0,"-1"-1"1"0"0,1 1-1 0 0,-1 0 1 0 0,1 0-1 0 0,0 0 0 0 0,0 0 1 0 0,0 0-1 0 0,1 0 1 0 0,-1 1-1 0 0,1-1 1 0 0,0 0-1 0 0,0 1 1 0 0,0-1-1 0 0,0 1 1 0 0,1 0-1 0 0,-1 3 1 0 0,-1 12 1627 0 0,3 37 1 0 0,0-25-783 0 0,0 16-697 0 0,3-1 0 0 0,1 1 0 0 0,16 62 0 0 0,-15-82-603 0 0,28 119 323 0 0,68 185-1 0 0,-100-323-417 0 0,2-1 0 0 0,-1 1 0 0 0,1-1-1 0 0,0 0 1 0 0,1 0 0 0 0,-1 0-1 0 0,1-1 1 0 0,12 12 0 0 0,-14-15-6 0 0,0-1-1 0 0,1 1 1 0 0,0-1 0 0 0,-1 0-1 0 0,1 0 1 0 0,0 0 0 0 0,0-1 0 0 0,0 1-1 0 0,0-1 1 0 0,0 0 0 0 0,1 0-1 0 0,-1 0 1 0 0,0-1 0 0 0,0 1 0 0 0,1-1-1 0 0,-1 0 1 0 0,0 0 0 0 0,7-2-1 0 0,-8 1-3 0 0,-1 1 0 0 0,1-2 0 0 0,0 1 0 0 0,0 0 0 0 0,0 0 0 0 0,-1-1 0 0 0,1 0 0 0 0,-1 1 0 0 0,1-1 0 0 0,-1 0 0 0 0,0 0 0 0 0,0 0 0 0 0,0-1 0 0 0,0 1 0 0 0,0 0 0 0 0,2-4 0 0 0,24-45 0 0 0,-24 44 0 0 0,7-19 10 0 0,-1-1-1 0 0,-1 0 0 0 0,-1 0 0 0 0,7-45 0 0 0,5-118 68 0 0,-12 94-54 0 0,-1 27 12 0 0,22-345 4 0 0,-28 371-30 0 0,0 6-4 0 0,-2-1-1 0 0,-9-62 1 0 0,8 89 20 0 0,0 0 0 0 0,-1 1 1 0 0,0-1-1 0 0,-1 1 0 0 0,0 0 1 0 0,-1 0-1 0 0,0 0 0 0 0,0 1 1 0 0,-1 0-1 0 0,0 0 0 0 0,-1 0 0 0 0,0 1 1 0 0,-16-15-1 0 0,19 20-9 0 0,0 0 0 0 0,0 0 1 0 0,0 1-1 0 0,-1-1 0 0 0,1 1 0 0 0,-1 0 0 0 0,0 0 0 0 0,0 0 0 0 0,0 1 1 0 0,0 0-1 0 0,0 0 0 0 0,0 0 0 0 0,0 1 0 0 0,0-1 0 0 0,0 1 0 0 0,0 0 1 0 0,0 1-1 0 0,0-1 0 0 0,0 1 0 0 0,0 0 0 0 0,0 0 0 0 0,0 1 1 0 0,0-1-1 0 0,0 1 0 0 0,1 0 0 0 0,-1 1 0 0 0,1-1 0 0 0,-1 1 0 0 0,1 0 1 0 0,0 0-1 0 0,-7 6 0 0 0,-9 18-32 0 0,0 1 0 0 0,1 1 0 0 0,-19 41 1 0 0,3-6-99 0 0,12-23-551 0 0,-30 73 0 0 0,45-94-69 0 0,2-1-1 0 0,1 1 1 0 0,0 0 0 0 0,1 1-1 0 0,2-1 1 0 0,-2 28 0 0 0,4-3-1418 0 0,0 0-352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7.033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0 1 9381 0 0,'20'57'4144'0'0,"-12"-22"-1219"0"0,2 7-637 0 0,5 3-416 0 0,0 7-292 0 0,2-4-256 0 0,3 6-276 0 0,5-4-396 0 0,0 2-1608 0 0,5 2-296 0 0,6-3-192 0 0,2-8-248 0 0,-1 2-332 0 0,-1-7-489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7.421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795 1 10529 0 0,'-57'3'4468'0'0,"22"10"-1359"0"0,-7 1-713 0 0,-8 8-460 0 0,-3 0-328 0 0,-9 4-248 0 0,-2 0-196 0 0,-3 2-179 0 0,4 1-1041 0 0,3 0-104 0 0,1 0-217 0 0,7-1-531 0 0,11-4-328 0 0,5 1-228 0 0,8-5-280 0 0,9-2-376 0 0,13-7-488 0 0,6-6-705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11.710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4 1 7885 0 0,'-4'3'14211'0'0,"4"-2"-13915"0"0,6 9 4985 0 0,18 18-7255 0 0,-10-12 3294 0 0,48 60-854 0 0,163 190-2254 0 0,-216-256 1520 0 0,158 179-6736 0 0,-123-128 4144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13.992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0 1 9245 0 0,'0'2'566'0'0,"0"0"1"0"0,0 1-1 0 0,0-1 1 0 0,1 0-1 0 0,-1 0 0 0 0,0 0 1 0 0,1 1-1 0 0,-1-1 1 0 0,1 0-1 0 0,0 0 0 0 0,0 0 1 0 0,0 0-1 0 0,0 0 1 0 0,0 0-1 0 0,2 3 1 0 0,21 13 2440 0 0,12 4-211 0 0,72 32 0 0 0,-59-35-2095 0 0,53 14 0 0 0,-5-10-637 0 0,126 14-1 0 0,-31-14 46 0 0,160 22-1572 0 0,-121-2-2408 0 0,-186-33 1581 0 0,47 18 0 0 0,-37-5-712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16.288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22 20 6573 0 0,'-6'-4'1350'0'0,"-10"-11"12306"0"0,17 17-13435 0 0,0 0 0 0 0,0 0 0 0 0,-1 0 0 0 0,1 0 0 0 0,0-1 1 0 0,0 1-1 0 0,1 0 0 0 0,-1 0 0 0 0,0-1 0 0 0,0 1 0 0 0,4 2 0 0 0,2 4 98 0 0,255 385 2279 0 0,-200-285-2555 0 0,84 208-1 0 0,-27 22-2227 0 0,-33 9-5846 0 0,-71-268 5018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5.423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9 1 1424 0 0,'-9'96'180'0'0,"9"-27"-180"0"0,0-6 0 0 0,0-3 0 0 0,0-7 0 0 0,4-4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5.82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50 0 7421 0 0,'-31'87'3636'0'0,"22"-21"-1012"0"0,3 2-544 0 0,3 3-395 0 0,3-1-341 0 0,0 2-384 0 0,0-5-540 0 0,0-1-348 0 0,0-4-1328 0 0,7-7-220 0 0,4-4-273 0 0,3-12-319 0 0,-1-5-452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6.166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23 1 5641 0 0,'-22'88'760'0'0,"22"-19"-760"0"0,0 4 0 0 0,0 2 0 0 0,0 2 0 0 0,0 2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5.40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29 1902 8941 0 0,'-22'3'4036'0'0,"16"-6"44"0"0,6-7-3131 0 0,0 8-276 0 0,0-10-53 0 0,1 1 0 0 0,0-1 1 0 0,1 1-1 0 0,0-1 0 0 0,1 1 0 0 0,0-1 0 0 0,1 1 0 0 0,0 1 1 0 0,1-1-1 0 0,10-17 0 0 0,242-364 1502 0 0,-235 361-2003 0 0,281-371 383 0 0,34 28-187 0 0,-252 293-215 0 0,162-119 1 0 0,-183 156-210 0 0,3 2 0 0 0,1 3 0 0 0,110-45 1 0 0,-142 71-738 0 0,0 2 1 0 0,54-11-1 0 0,20 9-5246 0 0,-85 12 3342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8.401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943 0 9637 0 0,'-39'1'6175'0'0,"-51"9"0"0"0,-100 29-2470 0 0,90-17-2631 0 0,-143 35-896 0 0,-13 2-4515 0 0,231-56 608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7289 0 0,'1'28'8810'0'0,"1"6"-3404"0"0,2 11-2317 0 0,4 27-2614 0 0,3 43 167 0 0,0 44-29 0 0,-7 1 0 0 0,-30 288 1 0 0,-4-56-1192 0 0,30-391 149 0 0,0-6-1427 0 0,-1-86-5631 0 0,-4 56 4799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1:48.755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173 1 9801 0 0,'0'9'4352'0'0,"0"11"-1307"0"0,0 6-681 0 0,0 7-440 0 0,-9 5-312 0 0,3 4-240 0 0,-1 4-208 0 0,-3 5-196 0 0,-1 4-1140 0 0,-3 2-356 0 0,3 5-496 0 0,-5 4-276 0 0,0 0-228 0 0,-6 2-280 0 0,-3-1-400 0 0,0 2-521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18.283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556 7 8069 0 0,'-19'-7'7036'0'0,"-3"8"-3317"0"0,17-1-3169 0 0,0 1-1 0 0,0 1 1 0 0,0-1-1 0 0,1 0 1 0 0,-1 1-1 0 0,-7 4 1 0 0,-31 20 1182 0 0,-38 33 0 0 0,-89 94-1499 0 0,145-123-1687 0 0,0 1 0 0 0,2 0 0 0 0,-28 53 0 0 0,16-27-2186 0 0,14-22 797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20.786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1080 7 7109 0 0,'-5'-7'9685'0'0,"4"7"-9373"0"0,-14 0 3342 0 0,-14 9-1391 0 0,6 10-1842 0 0,2 0 0 0 0,0 2 0 0 0,1 0 0 0 0,-19 25 0 0 0,6-6-116 0 0,-445 561 1603 0 0,428-528-1932 0 0,3 3 1 0 0,3 1 0 0 0,4 3-1 0 0,3 1 1 0 0,4 1 0 0 0,4 2 0 0 0,-32 147-1 0 0,15 170-6338 0 0,43-354 5044 0 0,-2 26-1310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23.151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1 458 5501 0 0,'13'-26'11699'0'0,"5"0"-6248"0"0,-4 5-4001 0 0,-8 12-1310 0 0,0 1 1 0 0,1 0-1 0 0,-1 1 0 0 0,2 0 1 0 0,-1 0-1 0 0,10-6 0 0 0,54-34 42 0 0,-20 15-63 0 0,12-8 203 0 0,3 3 1 0 0,83-35-1 0 0,-130 65-208 0 0,1 1-1 0 0,1 0 0 0 0,-1 2 1 0 0,1 0-1 0 0,32-2 1 0 0,-42 4-49 0 0,0 0-1 0 0,0-1 1 0 0,0-1 0 0 0,0 0 0 0 0,-1-1-1 0 0,13-6 1 0 0,-8 3 1 0 0,29-17 180 0 0,-39 24 791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5:24.610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606 1 9049 0 0,'0'0'13280'0'0,"-5"1"-9951"0"0,-6 3-2507 0 0,-4 8-657 0 0,1 0 0 0 0,0 1 0 0 0,2 0-1 0 0,-13 16 1 0 0,-30 32-40 0 0,-14-2-456 0 0,-2-4-1 0 0,-119 72 1 0 0,181-121-176 0 0,-1-1 0 0 0,0 0 0 0 0,0 0 0 0 0,-14 3 0 0 0,17-6-650 0 0,0 0 1 0 0,-1-1-1 0 0,1 0 1 0 0,-11-1 0 0 0,4 0-1725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6.816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108 1 7177 0 0,'-44'80'3440'0'0,"31"-30"-1024"0"0,1 1-684 0 0,6-4-780 0 0,-1-1-764 0 0,2 1-188 0 0,-2-8 0 0 0,2 1 0 0 0,2-8-1836 0 0,-3 1-404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7.17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171 0 9585 0 0,'-57'71'4204'0'0,"33"-20"-1235"0"0,7 3-705 0 0,-4 2-492 0 0,8 2-416 0 0,-4-3-348 0 0,9-3-392 0 0,-1-3-460 0 0,7-2-1496 0 0,-1-4-240 0 0,3-5-296 0 0,0-5-360 0 0,0-7-445 0 0,0-8-507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26:07.519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316 0 8665 0 0,'-56'47'3928'0'0,"24"-9"-1200"0"0,4 7-639 0 0,-5 0-533 0 0,4 2-540 0 0,-1-1-796 0 0,6 0-220 0 0,-1-7 0 0 0,5 1-1676 0 0,-2-6-324 0 0,5-3-393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13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839 170 5833 0 0,'-10'5'1206'0'0,"1"0"1"0"0,0 1 0 0 0,0 0 0 0 0,0 0 0 0 0,0 1-1 0 0,-7 8 1 0 0,4-2 71 0 0,0 0 0 0 0,1 1 0 0 0,-10 17-1 0 0,-5 13 638 0 0,-21 57-309 0 0</inkml:trace>
  <inkml:trace contextRef="#ctx0" brushRef="#br0" timeOffset="1">311 1337 26242 0 0,'-14'52'79'0'0</inkml:trace>
  <inkml:trace contextRef="#ctx0" brushRef="#br0" timeOffset="-1">280 1450 26415 0 0,'-151'549'839'0'0,"105"-317"-596"0"0,10 2 0 0 0,10 2-1 0 0,6 249 1 0 0,20-425-214 0 0,4 258 97 0 0,24-1-26 0 0,-2-163-70 0 0,7 0 1 0 0,105 295-1 0 0,-101-361-27 0 0,3-2 0 0 0,57 90 0 0 0,-57-115-2 0 0,2-2-1 0 0,2-2 1 0 0,72 71 0 0 0,-73-88 4 0 0,2-2 1 0 0,2-2 0 0 0,1-3 0 0 0,2-1-1 0 0,1-2 1 0 0,1-3 0 0 0,107 39-1 0 0,-63-35-5 0 0,2-3-1 0 0,1-6 1 0 0,179 19-1 0 0,263-30-79 0 0,-483-14 73 0 0,0-3 0 0 0,0-2 0 0 0,0-3 0 0 0,-1-2 0 0 0,-1-3 0 0 0,0-3 0 0 0,-2-1 0 0 0,96-52 0 0 0,-56 18 9 0 0,-3-5-1 0 0,-2-4 1 0 0,148-136 0 0 0,115-136-4 0 0,-22-19-7 0 0,-272 284 10 0 0,-3-2 0 0 0,-3-2 0 0 0,-4-3 0 0 0,-3-1 1 0 0,-3-3-1 0 0,53-147 0 0 0,-63 124 3 0 0,-4-2 0 0 0,19-147 0 0 0,-30 103-1 0 0,-4-173 1 0 0,-13 274-4 0 0,1-102 30 0 0,-23-169 0 0 0,-102-318 126 0 0,-58 15-1 0 0,145 513-103 0 0,-5 2 0 0 0,-103-188 0 0 0,118 249-30 0 0,-3 1-1 0 0,-2 2 1 0 0,-2 1 0 0 0,-2 1 0 0 0,-1 2 0 0 0,-2 2 0 0 0,-2 2-1 0 0,-56-40 1 0 0,44 42-216 0 0,-1 1 0 0 0,-1 3 0 0 0,-102-39 0 0 0,130 63-1234 0 0,18 8-2249 0 0,8 13-1073 0 0,1 1 1677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74 6811 0 0,'6'11'1206'0'0,"1"0"201"0"0,0 0 0 0 0,1 0 0 0 0,1 0 0 0 0,0-1 0 0 0,14 13-1 0 0,10 5 713 0 0,47 32-1 0 0,76 47-1434 0 0,5-6-1 0 0,238 108 1 0 0,-305-169-576 0 0,3-4 0 0 0,102 23 0 0 0,-122-41 132 0 0,1-4 0 0 0,1-4-1 0 0,98 2 1 0 0,415-30 87 0 0,-509 9-337 0 0,-1-3 1 0 0,-1-4-1 0 0,0-4 0 0 0,-1-3 1 0 0,85-37-1 0 0,-45 4 1 0 0,-4-5 0 0 0,128-87-1 0 0,-207 120 30 0 0,-1 0 0 0 0,-2-3 1 0 0,-1 0-1 0 0,-1-2 0 0 0,36-50 0 0 0,-37 44 37 0 0,-11 14-20 0 0,0 0-1 0 0,27-49 1 0 0,-46 71-26 0 0,0 1 0 0 0,0-1 0 0 0,0 1 0 0 0,0-1 0 0 0,-1 0-1 0 0,0 0 1 0 0,1 1 0 0 0,-1-1 0 0 0,0-5 0 0 0,0 5 25 0 0,-25 3 88 0 0,24 0-129 0 0,0-1 0 0 0,-1 1 0 0 0,1 0 0 0 0,-1 0 0 0 0,1 0 0 0 0,0 0 0 0 0,-1 0 1 0 0,1 1-1 0 0,0-1 0 0 0,-1 0 0 0 0,1 1 0 0 0,0-1 0 0 0,0 0 0 0 0,-1 1 0 0 0,1 0 0 0 0,0-1 0 0 0,0 1 0 0 0,0 0 0 0 0,0 0 1 0 0,-1-1-1 0 0,1 1 0 0 0,0 0 0 0 0,0 0 0 0 0,1 0 0 0 0,-1 0 0 0 0,0 0 0 0 0,0 0 0 0 0,0 1 0 0 0,1-1 0 0 0,-1 0 0 0 0,1 0 0 0 0,-1 0 1 0 0,1 1-1 0 0,-1-1 0 0 0,1 0 0 0 0,0 1 0 0 0,-1-1 0 0 0,1 2 0 0 0,-1 2-38 0 0,-2 5-150 0 0,-10 28-2491 0 0,-2-1-4566 0 0,11-28 4654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9 220 8049 0 0,'0'-3'249'0'0,"-3"-8"1693"0"0,1 0-1 0 0,0 0 1 0 0,0-12 0 0 0,2 20-1542 0 0,0 0 0 0 0,0 0 1 0 0,1-1-1 0 0,-1 1 0 0 0,1 0 0 0 0,-1 0 1 0 0,1 0-1 0 0,0 0 0 0 0,0 0 1 0 0,1 1-1 0 0,-1-1 0 0 0,0 0 0 0 0,1 0 1 0 0,0 1-1 0 0,-1-1 0 0 0,4-2 0 0 0,7-6-50 0 0,0 1 0 0 0,1 0 0 0 0,0 1-1 0 0,1 1 1 0 0,0 0 0 0 0,0 1-1 0 0,0 0 1 0 0,1 1 0 0 0,0 1-1 0 0,0 1 1 0 0,1 0 0 0 0,20-3 0 0 0,22 0-272 0 0,-1 3 1 0 0,61 3 0 0 0,-81 1 108 0 0,-19 0-186 0 0,0 1 1 0 0,0 1-1 0 0,0 1 1 0 0,-1 0-1 0 0,1 1 1 0 0,17 7-1 0 0,-27-8-249 0 0,0 0 0 0 0,0 1-1 0 0,-1-1 1 0 0,1 2 0 0 0,-1-1-1 0 0,0 1 1 0 0,0 0 0 0 0,-1 0-1 0 0,1 1 1 0 0,-1 0 0 0 0,0 0-1 0 0,-1 1 1 0 0,0-1 0 0 0,9 15-1 0 0,-12-17-326 0 0,-1 0-1 0 0,1 1 1 0 0,-1-1 0 0 0,0 1-1 0 0,0-1 1 0 0,0 1 0 0 0,-1-1-1 0 0,0 1 1 0 0,0 8-1 0 0,0-12 402 0 0,0 15-2549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5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23 3648 0 0,'10'-17'3829'0'0,"1"11"4773"0"0,-11 16-6390 0 0,-1 8-1775 0 0,-1 0 0 0 0,-1 0 1 0 0,0 0-1 0 0,-1-1 0 0 0,-2 1 0 0 0,1-1 1 0 0,-2 0-1 0 0,-15 29 0 0 0,-46 71 987 0 0,1 1-153 0 0,66-116-1249 0 0,0 0 1 0 0,0 0-1 0 0,1 0 0 0 0,-1 0 0 0 0,1 0 1 0 0,-1 0-1 0 0,1 1 0 0 0,0-1 1 0 0,0 0-1 0 0,0 3 0 0 0,13-5-10 0 0,-7 0-12 0 0,-1-1 0 0 0,1 0 0 0 0,-1 0 0 0 0,1 0 0 0 0,-1-1 0 0 0,0 0 0 0 0,0 0 0 0 0,0 0 0 0 0,0 0 0 0 0,5-4 0 0 0,48-36 5 0 0,-40 27-2 0 0,9-5 1 0 0,30-25 4 0 0,79-45 0 0 0,-132 87-8 0 0,0 1 0 0 0,0 0 0 0 0,0 0 0 0 0,0 0 0 0 0,1 0 0 0 0,-1 1 0 0 0,1 0 0 0 0,-1 0 0 0 0,1 0 0 0 0,4 0 0 0 0,-9 1 1 0 0,0 0-1 0 0,0 0 0 0 0,1 0 0 0 0,-1 0 1 0 0,0-1-1 0 0,0 1 0 0 0,0 0 1 0 0,0 0-1 0 0,0 0 0 0 0,1 0 1 0 0,-1 0-1 0 0,0 0 0 0 0,0 0 0 0 0,0 0 1 0 0,0 0-1 0 0,1 0 0 0 0,-1 0 1 0 0,0 0-1 0 0,0 0 0 0 0,0 1 0 0 0,0-1 1 0 0,0 0-1 0 0,1 0 0 0 0,-1 0 1 0 0,0 0-1 0 0,0 0 0 0 0,0 0 1 0 0,0 0-1 0 0,0 0 0 0 0,0 0 0 0 0,1 0 1 0 0,-1 1-1 0 0,0-1 0 0 0,0 0 1 0 0,0 0-1 0 0,0 0 0 0 0,0 0 0 0 0,0 0 1 0 0,0 1-1 0 0,0-1 0 0 0,0 0 1 0 0,0 0-1 0 0,0 0 0 0 0,0 0 0 0 0,0 0 1 0 0,0 1-1 0 0,0-1 0 0 0,0 0 1 0 0,0 0-1 0 0,0 0 0 0 0,0 0 1 0 0,0 0-1 0 0,0 1 0 0 0,0-1 0 0 0,0 0 1 0 0,0 0-1 0 0,0 2 5 0 0,0 4 16 0 0,-1 0 0 0 0,0 1 0 0 0,0-1 0 0 0,-1 0-1 0 0,1 0 1 0 0,-2 0 0 0 0,1 0 0 0 0,-3 6 0 0 0,-30 48 202 0 0,20-36-108 0 0,3-5-21 0 0,8-12-60 0 0,-1-1-1 0 0,1 1 1 0 0,0 0-1 0 0,1 0 1 0 0,-1 0 0 0 0,2 0-1 0 0,-1 1 1 0 0,1-1-1 0 0,0 1 1 0 0,0 0-1 0 0,0 11 1 0 0,2-19-34 0 0,0 0 1 0 0,0 1-1 0 0,0-1 1 0 0,0 0-1 0 0,0 1 0 0 0,0-1 1 0 0,1 0-1 0 0,-1 1 0 0 0,0-1 1 0 0,0 0-1 0 0,0 0 0 0 0,1 1 1 0 0,-1-1-1 0 0,0 0 1 0 0,0 0-1 0 0,1 1 0 0 0,-1-1 1 0 0,0 0-1 0 0,0 0 0 0 0,1 0 1 0 0,-1 0-1 0 0,0 1 0 0 0,1-1 1 0 0,-1 0-1 0 0,0 0 1 0 0,1 0-1 0 0,-1 0 0 0 0,0 0 1 0 0,1 0-1 0 0,-1 0 0 0 0,0 0 1 0 0,1 0-1 0 0,-1 0 0 0 0,12 0-2 0 0,-10 0 3 0 0,6-1-1 0 0,-1 0 0 0 0,1 0 0 0 0,0 0 0 0 0,0-1 0 0 0,-1 0 0 0 0,1 0 0 0 0,-1-1 0 0 0,10-5 0 0 0,7-5 0 0 0,24-17 0 0 0,-5 3 0 0 0,-34 21-1 0 0,-1 1 0 0 0,1 0 0 0 0,0 0 0 0 0,1 1 0 0 0,-1 0 0 0 0,1 1 0 0 0,0 0 0 0 0,-1 0 0 0 0,1 1-1 0 0,13-1 1 0 0,-23 4 1 0 0,1 0 0 0 0,-1 0-1 0 0,1 0 1 0 0,-1 0-1 0 0,1-1 1 0 0,-1 1 0 0 0,0 0-1 0 0,1 0 1 0 0,-1 0-1 0 0,0 0 1 0 0,0 0 0 0 0,0 0-1 0 0,0 0 1 0 0,0 0 0 0 0,0 0-1 0 0,0 0 1 0 0,0 0-1 0 0,0 0 1 0 0,-1 2 0 0 0,1 1-1 0 0,0 3 2 0 0,-1-1-1 0 0,0 1 0 0 0,0-1 0 0 0,0 1 0 0 0,-1-1 0 0 0,0 0 1 0 0,-1 0-1 0 0,-4 9 0 0 0,-30 48 6 0 0,6-15-1 0 0,31-47-5 0 0,-2 2 1 0 0,-1 1-1 0 0,1 0 1 0 0,0 0 0 0 0,1 1-1 0 0,-1-1 1 0 0,1 0-1 0 0,0 0 1 0 0,0 1 0 0 0,0-1-1 0 0,0 1 1 0 0,1 4-1 0 0,0-9 0 0 0,0 1 0 0 0,0-1 0 0 0,0 0 0 0 0,0 1 0 0 0,0-1 0 0 0,1 0 0 0 0,-1 0 0 0 0,0 1 0 0 0,0-1 0 0 0,0 0 0 0 0,1 0 0 0 0,-1 1 0 0 0,0-1 0 0 0,0 0 0 0 0,0 0 0 0 0,1 1 0 0 0,-1-1 0 0 0,0 0 0 0 0,1 0 0 0 0,-1 0 0 0 0,0 0 0 0 0,0 1 0 0 0,1-1 0 0 0,-1 0 0 0 0,0 0 0 0 0,1 0 0 0 0,-1 0 0 0 0,0 0 0 0 0,1 0 0 0 0,-1 0 0 0 0,0 0 0 0 0,1 0 0 0 0,-1 0 0 0 0,13 0 2 0 0,-12 0-1 0 0,10 0 7 0 0,-2 0 3 0 0,-1 0 0 0 0,1 0 0 0 0,0-1 0 0 0,0 0 1 0 0,0-1-1 0 0,14-4 0 0 0,11-7 3 0 0,0 2 0 0 0,1 1-1 0 0,0 1 1 0 0,0 2 0 0 0,1 2-1 0 0,40-1 1 0 0,-75 6-16 0 0,-1 0 0 0 0,1 1 0 0 0,0-1 0 0 0,0 0 0 0 0,0 1 0 0 0,-1-1-1 0 0,1 1 1 0 0,0-1 0 0 0,-1 1 0 0 0,1-1 0 0 0,0 1 0 0 0,-1 0 0 0 0,1-1 0 0 0,0 1 0 0 0,-1 0 0 0 0,1 0 0 0 0,-1-1 0 0 0,0 1-1 0 0,1 0 1 0 0,-1 0 0 0 0,1-1 0 0 0,-1 1 0 0 0,0 0 0 0 0,0 0 0 0 0,0 0 0 0 0,1 0 0 0 0,-1 0 0 0 0,0 0 0 0 0,0-1-1 0 0,0 3 1 0 0,1 33 9 0 0,-2-29-3 0 0,1 0-1 0 0,1 0 0 0 0,-1 0 0 0 0,1 0 0 0 0,0 0 1 0 0,1 0-1 0 0,4 12 0 0 0,-6-17-3 0 0,1 0 1 0 0,0 0-1 0 0,0 0 1 0 0,0 0 0 0 0,0 0-1 0 0,0-1 1 0 0,1 1-1 0 0,-1 0 1 0 0,1-1 0 0 0,-1 1-1 0 0,1-1 1 0 0,-1 1-1 0 0,1-1 1 0 0,0 0-1 0 0,-1 0 1 0 0,1 0 0 0 0,0 0-1 0 0,0 0 1 0 0,0 0-1 0 0,0 0 1 0 0,0-1 0 0 0,0 1-1 0 0,0-1 1 0 0,0 1-1 0 0,0-1 1 0 0,4 0-1 0 0,7 1-6 0 0,0-2 0 0 0,0 1 0 0 0,0-2 0 0 0,0 1 0 0 0,0-2 0 0 0,0 0 0 0 0,18-7 0 0 0,2-3-19 0 0,-14 5 6 0 0,-1 0 0 0 0,2 1 0 0 0,-1 1-1 0 0,1 1 1 0 0,-1 1 0 0 0,40-4-1 0 0,-58 32 100 0 0,-2-15-58 0 0,1 0 0 0 0,-2 0 0 0 0,1-1 1 0 0,-4 10-1 0 0,3-10-12 0 0,0 1 0 0 0,0 0 0 0 0,1 0 0 0 0,0 9 0 0 0,1-18-10 0 0,0 1 0 0 0,0-1 0 0 0,1 1 0 0 0,-1-1 0 0 0,0 1 0 0 0,1 0 0 0 0,-1-1 0 0 0,1 1 0 0 0,-1-1 0 0 0,1 0 0 0 0,-1 1 0 0 0,0-1 0 0 0,1 1 0 0 0,0-1 0 0 0,-1 0 0 0 0,1 1 0 0 0,-1-1 0 0 0,1 0 0 0 0,-1 0 0 0 0,1 1 0 0 0,0-1 0 0 0,-1 0 0 0 0,1 0 0 0 0,-1 0 0 0 0,1 0-1 0 0,0 0 1 0 0,-1 0 0 0 0,1 0 0 0 0,0 0 0 0 0,0 0 0 0 0,28 0 0 0 0,-22 0 0 0 0,19-1 3 0 0,-1-2-1 0 0,0-1 0 0 0,-1-1 1 0 0,25-8-1 0 0,-24 6-2 0 0,-1 1 0 0 0,1 1 0 0 0,1 1 0 0 0,25 0 0 0 0,-49 3 0 0 0,1 1 0 0 0,-1 0 0 0 0,1 0 0 0 0,-1 0 0 0 0,1 0 0 0 0,-1 1 0 0 0,0-1 0 0 0,1 1 0 0 0,-1-1 0 0 0,4 3 0 0 0,-5-2 0 0 0,0 0 0 0 0,0 0 0 0 0,0 1 0 0 0,-1-1 0 0 0,1 0 0 0 0,0 1 0 0 0,-1-1 0 0 0,1 1 0 0 0,-1-1 0 0 0,0 1 0 0 0,1-1 0 0 0,-1 1 0 0 0,0-1 0 0 0,0 1 0 0 0,0-1 0 0 0,0 1 0 0 0,0-1 0 0 0,-1 2 0 0 0,1 10 0 0 0,-1-7 0 0 0,1-1 0 0 0,0 0 0 0 0,0 0 0 0 0,2 9 0 0 0,-2-13 0 0 0,1 0 0 0 0,-1 0 0 0 0,0 0 0 0 0,1 0 0 0 0,-1 0 0 0 0,0 0 0 0 0,1-1 0 0 0,-1 1 0 0 0,1 0 0 0 0,-1 0 0 0 0,1 0 0 0 0,0-1 0 0 0,-1 1 0 0 0,1 0 0 0 0,0-1 0 0 0,-1 1 0 0 0,1-1 0 0 0,0 1 0 0 0,0-1 0 0 0,-1 1 0 0 0,1-1 0 0 0,0 1 0 0 0,0-1 0 0 0,0 0 0 0 0,0 0 0 0 0,0 1 0 0 0,0-1 0 0 0,-1 0 0 0 0,1 0 0 0 0,0 0 0 0 0,2 0 0 0 0,172-8 0 0 0,-150 6-2 0 0,-10 1-3 0 0,0 0 0 0 0,0 1-1 0 0,29 4 1 0 0,-43-4 5 0 0,1 1 0 0 0,0-1 0 0 0,-1 1 0 0 0,0 0 0 0 0,1-1 0 0 0,-1 1 0 0 0,1 0 0 0 0,-1 0 0 0 0,0 0-1 0 0,1 0 1 0 0,0 2 0 0 0,-1-2 0 0 0,1 0 0 0 0,-1 0 0 0 0,0 0 0 0 0,0 0 0 0 0,1 0 0 0 0,-1 0 0 0 0,1 0 0 0 0,-1 0 0 0 0,1-1 0 0 0,-1 1 0 0 0,1-1 0 0 0,0 1 0 0 0,-1-1 0 0 0,3 1 0 0 0,75 3-17 0 0,-62-4 14 0 0,0 0 0 0 0,0 1-1 0 0,-1 1 1 0 0,1 0 0 0 0,0 1-1 0 0,-1 1 1 0 0,19 7-1 0 0,-26-8 5 0 0,0-1-1 0 0,0-1 0 0 0,0 0 0 0 0,0 0 0 0 0,0-1 1 0 0,1 0-1 0 0,14-2 0 0 0,6 1 6 0 0,27 2 1 0 0,-24 1 3 0 0,55-6 1 0 0,-14-12-3 0 0,-52 10-2 0 0,38-5 0 0 0,-36 9-5 0 0,0-1 0 0 0,0-2 0 0 0,-1 0 0 0 0,0-2 0 0 0,0 0 0 0 0,0-2-1 0 0,-1-1 1 0 0,0 0 0 0 0,27-18 0 0 0,65-37-123 0 0,-57 33 11 0 0,-42 22 170 0 0,0-1 1 0 0,-1 0-1 0 0,18-19 0 0 0,15-14-71 0 0,34-19 18 0 0,90-52-1 0 0,-170 114 2 0 0,0 1 0 0 0,0-1-1 0 0,-1 1 1 0 0,1-1 0 0 0,0 0-1 0 0,0 0 1 0 0,-1 1-1 0 0,1-1 1 0 0,0 0 0 0 0,-1 0-1 0 0,1 0 1 0 0,-1 1 0 0 0,1-1-1 0 0,-1 0 1 0 0,0 0 0 0 0,1 0-1 0 0,-1 0 1 0 0,0 0-1 0 0,0 0 1 0 0,1 0 0 0 0,-1 0-1 0 0,0 0 1 0 0,0 0 0 0 0,0 0-1 0 0,0 0 1 0 0,0 0 0 0 0,0 0-1 0 0,-1-2 1 0 0,1-3-12 0 0,0 5 5 0 0,1 0 0 0 0,0 0 0 0 0,-1 0 0 0 0,1 0 0 0 0,0 0 0 0 0,0 1 0 0 0,-1-1 0 0 0,1 0 0 0 0,0 0 0 0 0,0 1 0 0 0,0-1 0 0 0,0 0 0 0 0,0 1 0 0 0,0-1 0 0 0,0 1 0 0 0,0-1 0 0 0,0 1 0 0 0,0 0 0 0 0,0-1 0 0 0,1 1 0 0 0,0 0 0 0 0,26-6 0 0 0,-21 4 1 0 0,-1 0-1 0 0,1 0 1 0 0,-1 0-1 0 0,0-1 1 0 0,0 0-1 0 0,0 0 1 0 0,9-8-1 0 0,8-3 4 0 0,92-59-35 0 0,-84 51-20 0 0,0 2 0 0 0,52-25 0 0 0,-81 44 45 0 0,-1 1 6 0 0,0 0-1 0 0,-1 0 0 0 0,1 0 1 0 0,-1-1-1 0 0,1 1 0 0 0,0 0 0 0 0,-1 0 1 0 0,1 0-1 0 0,-1-1 0 0 0,1 1 0 0 0,-1 0 1 0 0,1-1-1 0 0,-1 1 0 0 0,1 0 1 0 0,-1-1-1 0 0,1 1 0 0 0,-1-1 0 0 0,0 1 1 0 0,1-1-1 0 0,-1 1 0 0 0,1-1 1 0 0,-1 1-1 0 0,0-2 0 0 0,1 2 4 0 0,-25 8 1 0 0,-2 7-9 0 0,2 1-1 0 0,-40 34 1 0 0,-8 6 5 0 0,17-16 41 0 0,-33 20 35 0 0,-103 46-7 0 0,-88 55-247 0 0,-13 28 182 0 0,221-149 26 0 0,-1-2-1 0 0,-96 34 0 0 0,132-58-19 0 0,19-6-15 0 0,-1-1-1 0 0,-1-1 1 0 0,1-1-1 0 0,-1 0 1 0 0,0-2-1 0 0,-25 3 1 0 0,43-6-54 0 0,3-6-104 0 0,6-3 92 0 0,1 1 0 0 0,0 0 0 0 0,0 1 0 0 0,1 0-1 0 0,0 1 1 0 0,0 0 0 0 0,16-7 0 0 0,0-1-83 0 0,345-160-1417 0 0,-301 148 1556 0 0,-80 31 299 0 0,-61 31-40 0 0,0-12-124 0 0,-2-4 1 0 0,0-3-1 0 0,-1-3 1 0 0,0-4-1 0 0,-1-2 1 0 0,-79-4-1 0 0,121-3-99 0 0,-10-1 6 0 0,1 0 0 0 0,-1-3 0 0 0,-56-11 0 0 0,-334-85 685 0 0,56 43-376 0 0,-3 28-83 0 0,320 24-194 0 0,-98-7 270 0 0,-205-42 1 0 0,353 52-322 0 0,0-2 0 0 0,0 1 0 0 0,1-1 0 0 0,-1-1 0 0 0,1 0 0 0 0,0 0 0 0 0,-16-10 1 0 0,24 14-9 0 0,1-1 0 0 0,0 1 0 0 0,-1 0 0 0 0,1 0 0 0 0,0-1 0 0 0,-1 1 0 0 0,1 0 0 0 0,0-1 0 0 0,0 1 0 0 0,0 0 0 0 0,-1-1 0 0 0,1 1 0 0 0,0 0 0 0 0,0-1 0 0 0,0 1 0 0 0,0-1 0 0 0,-1 1 0 0 0,1 0 0 0 0,0-1 0 0 0,0 1 0 0 0,0-1 0 0 0,0 1 0 0 0,0 0 0 0 0,0-1 0 0 0,0 1 0 0 0,0-1 0 0 0,0 1 0 0 0,0 0 0 0 0,0-1 0 0 0,1 1 0 0 0,-1-1 0 0 0,0 1 0 0 0,0 0 0 0 0,0-1 0 0 0,0 1 0 0 0,1 0 0 0 0,-1-1 0 0 0,0 1 0 0 0,0 0 0 0 0,1-1 0 0 0,-1 1 0 0 0,0 0 0 0 0,1-1 0 0 0,-1 1 0 0 0,0 0 0 0 0,1 0 0 0 0,-1-1 0 0 0,0 1 0 0 0,1 0 0 0 0,-1 0 0 0 0,1 0 0 0 0,24-10 0 0 0,-18 8 0 0 0,7-3 1 0 0,0 2 1 0 0,0-1-1 0 0,0 2 1 0 0,29-2-1 0 0,59 5 8 0 0,-81 2-9 0 0,1 1 1 0 0,0 1-1 0 0,-1 1 1 0 0,0 1 0 0 0,38 18-1 0 0,-4-2 0 0 0,62 17-16 0 0,152 33 1 0 0,126 1-93 0 0,-200-50 8 0 0,-193-24 101 0 0,-1 0-1 0 0,-1 0 1 0 0,1 0-1 0 0,-1 0 0 0 0,1 0 0 0 0,-1 0 1 0 0,1 0-1 0 0,-1 0 0 0 0,1 1 1 0 0,-1-1-1 0 0,1 0 0 0 0,-1 0 1 0 0,1 0-1 0 0,-1 0 0 0 0,1 1 0 0 0,-1-1 1 0 0,1 0-1 0 0,-1 1 0 0 0,0-1 1 0 0,1 0-1 0 0,-1 1 0 0 0,1-1 1 0 0,-16 2 6 0 0,-20-2-10 0 0,-1-2 0 0 0,1-1 0 0 0,0-2 0 0 0,-62-17 0 0 0,9-4 5 0 0,2-4 0 0 0,0-4 1 0 0,2-3-1 0 0,-86-53 0 0 0,-28-42-12 0 0,-5-2 25 0 0,190 126-15 0 0,0 1 0 0 0,-14-5 0 0 0,23 10 0 0 0,1 1 0 0 0,-1-1 0 0 0,0 1 0 0 0,1 1 0 0 0,-1-1 0 0 0,0 0 0 0 0,1 1 0 0 0,-1 0 0 0 0,0 0 0 0 0,0 0 0 0 0,0 0 0 0 0,1 0 0 0 0,-7 2 0 0 0,9 1 0 0 0,1 0 0 0 0,-1 1 0 0 0,1-1 0 0 0,-1 0 0 0 0,1 0 0 0 0,0 0 0 0 0,0 1 0 0 0,0-1 0 0 0,1 3 0 0 0,-1 1-1 0 0,1-3 2 0 0,-1-1-1 0 0,1 1 0 0 0,0 0 0 0 0,1-1 0 0 0,-1 1 0 0 0,1-1 0 0 0,-1 1 0 0 0,1-1 0 0 0,0 0 0 0 0,0 0 0 0 0,0 0 0 0 0,1 0 0 0 0,-1 0 0 0 0,1 0 0 0 0,4 3 1 0 0,7 7 2 0 0,26 17 1 0 0,-6-9-2 0 0,1-2 1 0 0,1-2-1 0 0,71 25 1 0 0,-35-15-10 0 0,217 104-35 0 0,-274-120 36 0 0,-14-6 2 0 0,-11 0 1 0 0,-16-1-21 0 0,-1 0 0 0 0,1-2-1 0 0,-1-1 1 0 0,-28-2 0 0 0,5 0 0 0 0,18-1 19 0 0,0-1 0 0 0,0-1 0 0 0,0-2 0 0 0,0-1 0 0 0,1-1 0 0 0,-48-21-1 0 0,-173-93 24 0 0,241 116-20 0 0,3 2 2 0 0,7 4 0 0 0,0-1 0 0 0,-1 1 0 0 0,1 0 0 0 0,0-1 0 0 0,0 1 0 0 0,0-1 0 0 0,0 0 0 0 0,0 1 0 0 0,0-1 0 0 0,0 0 0 0 0,0 0 0 0 0,0 0 0 0 0,0 1 0 0 0,0-1 0 0 0,0 0 0 0 0,0 0 0 0 0,1 0 0 0 0,-1-1 0 0 0,1 1 0 0 0,-1 0 0 0 0,0 0 0 0 0,1 0 0 0 0,0 0 0 0 0,-1 0 0 0 0,1-1 0 0 0,0 1 0 0 0,-1-2 0 0 0,2 3 0 0 0,-1-1 0 0 0,0 1 0 0 0,1 0 0 0 0,-1-1 0 0 0,1 1 0 0 0,-1-1 0 0 0,1 1 0 0 0,-1 0 0 0 0,1 0 0 0 0,-1-1 0 0 0,1 1 0 0 0,-1 0 0 0 0,1 0 0 0 0,0 0 0 0 0,-1 0 0 0 0,1-1 0 0 0,-1 1 0 0 0,1 0 0 0 0,-1 0 0 0 0,1 0 0 0 0,0 0 0 0 0,-1 0 0 0 0,2 1 0 0 0,20-1 0 0 0,-16 0 0 0 0,357 16-728 0 0,-320-11 295 0 0,459 67-8886 0 0,-410-52 6358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6473 0 0,'6'1'669'0'0,"-1"-1"1"0"0,0 1 0 0 0,0 0-1 0 0,1 0 1 0 0,-1 1 0 0 0,0-1-1 0 0,0 1 1 0 0,0 1 0 0 0,-1-1-1 0 0,1 0 1 0 0,8 7 0 0 0,8 6 771 0 0,1-1-1 0 0,1 0 1 0 0,0-2 0 0 0,1-1 0 0 0,35 12 0 0 0,131 29-948 0 0,-47-15 30 0 0,272 117-156 0 0,-148-50-318 0 0,169 31-53 0 0,-386-124 45 0 0,1-2 1 0 0,62 3-1 0 0,105-8 257 0 0,-216-4-295 0 0,54-2 145 0 0,88-14 1 0 0,56-22 74 0 0,-78 13-132 0 0,-55 12-64 0 0,775-176 34 0 0,-748 162-66 0 0,124-38-5 0 0,-165 46 2 0 0,-1-2 1 0 0,51-29-1 0 0,-83 37-44 0 0,0-2 1 0 0,0 0-1 0 0,-1-1 1 0 0,-1-2-1 0 0,-1 1 1 0 0,18-25-1 0 0,-35 42 51 0 0,1-1-7 0 0,0 0 0 0 0,-1-1 0 0 0,1 1-1 0 0,0 0 1 0 0,-1-1 0 0 0,1 1-1 0 0,0-1 1 0 0,-1 1 0 0 0,0 0 0 0 0,1-1-1 0 0,-1 1 1 0 0,0-1 0 0 0,0 1 0 0 0,0-1-1 0 0,0 1 1 0 0,0-1 0 0 0,0 1 0 0 0,-1-3-1 0 0,1-10-141 0 0,0 14 121 0 0,2-8-1303 0 0,3 4 1316 0 0,1 0 0 0 0,0 1-1 0 0,0-1 1 0 0,0 1 0 0 0,0 1 0 0 0,0-1 0 0 0,10-2-1 0 0,-14 5 2 0 0,4-2-60 0 0,0 0 0 0 0,0 0 0 0 0,0 1 0 0 0,0 0 0 0 0,0 0 0 0 0,8 1-1 0 0,-15 22 170 0 0,-5-13-26 0 0,0 0-1 0 0,0 0 0 0 0,0-1 0 0 0,-1 0 1 0 0,-10 8-1 0 0,-2 4 73 0 0,-20 25 118 0 0,-84 71 0 0 0,98-96-232 0 0,-1-2 0 0 0,0 0 1 0 0,-2-2-1 0 0,0 0 1 0 0,-34 12-1 0 0,-52 19-7 0 0,-78 29-38 0 0,84-39-20 0 0,-241 77 157 0 0,249-86-12 0 0,-158 22 1 0 0,170-43-99 0 0,-111-4-1 0 0,112-4 59 0 0,16-2 40 0 0,-112-21 0 0 0,54 5 45 0 0,128 19-150 0 0,-17-2 39 0 0,0 0-1 0 0,0-2 0 0 0,-21-6 1 0 0,39 10-40 0 0,0 0 0 0 0,0 0 0 0 0,0 0 0 0 0,1 0 0 0 0,-1 0 0 0 0,0 0 0 0 0,0-1 0 0 0,0 1 0 0 0,1 0 0 0 0,-1 0 1 0 0,0 0-1 0 0,0 0 0 0 0,0 0 0 0 0,0 0 0 0 0,1-1 0 0 0,-1 1 0 0 0,0 0 0 0 0,0 0 0 0 0,0 0 0 0 0,0 0 0 0 0,0-1 0 0 0,1 1 1 0 0,-1 0-1 0 0,0 0 0 0 0,0 0 0 0 0,0-1 0 0 0,0 1 0 0 0,0 0 0 0 0,0 0 0 0 0,0 0 0 0 0,0-1 0 0 0,0 1 0 0 0,0 0 0 0 0,0 0 1 0 0,0-1-1 0 0,0 1 0 0 0,0 0 0 0 0,0 0 0 0 0,0 0 0 0 0,0-1 0 0 0,0 1 0 0 0,0 0 0 0 0,0 0 0 0 0,-1 0 0 0 0,1-1 0 0 0,0 1 1 0 0,0 0-1 0 0,0 0 0 0 0,0 0 0 0 0,0 0 0 0 0,0-1 0 0 0,-1 1 0 0 0,1 0 0 0 0,0 0 0 0 0,0 0 0 0 0,0 0 0 0 0,0 0 1 0 0,-1-1-1 0 0,1 1 0 0 0,0 0 0 0 0,0 0 0 0 0,-1 0 0 0 0,18-5-5 0 0,56-3-198 0 0,142 3 0 0 0,-135 6 99 0 0,-66-1 97 0 0,-1 1 1 0 0,1 0-1 0 0,-1 1 0 0 0,24 7 0 0 0,-37-9 10 0 0,1 0-1 0 0,-1 1 1 0 0,0-1-1 0 0,0 1 1 0 0,1-1-1 0 0,-1 1 1 0 0,0-1-1 0 0,0 0 1 0 0,1 1-1 0 0,-1-1 1 0 0,0 1-1 0 0,0-1 1 0 0,0 1-1 0 0,0-1 1 0 0,0 1-1 0 0,0-1 1 0 0,0 1-1 0 0,0-1 1 0 0,0 1-1 0 0,0-1 1 0 0,0 1-1 0 0,0-1 1 0 0,0 1-1 0 0,0-1 1 0 0,0 1-1 0 0,0-1 1 0 0,-1 1-1 0 0,1-1 1 0 0,0 1-1 0 0,0-1 1 0 0,-1 1-1 0 0,1-1 1 0 0,0 0-1 0 0,-1 1 1 0 0,1-1-1 0 0,0 0 1 0 0,-1 1-1 0 0,1-1 1 0 0,0 0-1 0 0,-1 1 1 0 0,1-1-1 0 0,-1 0 1 0 0,1 0-1 0 0,-1 1 1 0 0,-29 11 12 0 0,0 0 0 0 0,-1-2 0 0 0,0-2 0 0 0,-1-1 0 0 0,0-1 0 0 0,-33 2 0 0 0,-201-2-5 0 0,181-7 2 0 0,-17 3 32 0 0,-115-4 152 0 0,145-6-134 0 0,0-2 0 0 0,-74-20 0 0 0,-133-54 276 0 0,71 6 40 0 0,109 39 99 0 0,-164-43-1 0 0,224 72-343 0 0,1-2 0 0 0,-61-29-1 0 0,87 36-141 0 0,-98-40 183 0 0,110 45-175 0 0,0 0 0 0 0,-1 0 0 0 0,1 0-1 0 0,0 0 1 0 0,-1 0 0 0 0,1 0 0 0 0,0 0 0 0 0,0 0 0 0 0,-1 0 0 0 0,1 0 0 0 0,0 0-1 0 0,0 0 1 0 0,-1 0 0 0 0,1-1 0 0 0,0 1 0 0 0,0 0 0 0 0,-1 0 0 0 0,1 0 0 0 0,0 0 0 0 0,0-1-1 0 0,0 1 1 0 0,-1 0 0 0 0,1 0 0 0 0,0 0 0 0 0,0-1 0 0 0,0 1 0 0 0,0 0 0 0 0,-1 0 0 0 0,1-1-1 0 0,0 1 1 0 0,0 0 0 0 0,0 0 0 0 0,0-1 0 0 0,0 1 0 0 0,0 0 0 0 0,0-1 0 0 0,0 1-1 0 0,0-1 1 0 0,10-5-44 0 0,18 0-6 0 0,3 3 27 0 0,48 3 0 0 0,-35 1 27 0 0,-26 0-2 0 0,-1 0 1 0 0,1 1 0 0 0,-1 2 0 0 0,24 6 0 0 0,66 28 10 0 0,-81-28-10 0 0,203 71-8 0 0,-228-81 5 0 0,-1 1 1 0 0,1-1-1 0 0,0 1 0 0 0,-1-1 1 0 0,1 1-1 0 0,0-1 0 0 0,-1 1 1 0 0,1-1-1 0 0,0 1 1 0 0,-1 0-1 0 0,1-1 0 0 0,-1 1 1 0 0,1 0-1 0 0,-1 0 1 0 0,1 0-1 0 0,-1-1 1 0 0,0 1 0 0 0,0-1 0 0 0,0 0 0 0 0,0 0 0 0 0,0 0 0 0 0,0 1 0 0 0,1-1 0 0 0,-1 0 0 0 0,0 0 0 0 0,0 1 0 0 0,0-1 0 0 0,0 0 0 0 0,0 0 0 0 0,0 0 0 0 0,0 1 0 0 0,0-1 0 0 0,0 0 0 0 0,0 0 0 0 0,0 1 0 0 0,-1-1 0 0 0,1 0 0 0 0,0 0 0 0 0,0 0 0 0 0,0 1 0 0 0,0-1 0 0 0,0 0 0 0 0,0 0 0 0 0,0 0 0 0 0,0 1 0 0 0,-1-1 0 0 0,1 0 0 0 0,0 0 0 0 0,0 0 0 0 0,0 0 0 0 0,0 0 0 0 0,-1 1 0 0 0,1-1 0 0 0,0 0 0 0 0,0 0 0 0 0,0 0 0 0 0,-1 0 0 0 0,1 0 0 0 0,0 0 0 0 0,0 0 0 0 0,-1 0 0 0 0,1 0 0 0 0,0 0 0 0 0,0 0 0 0 0,0 0 0 0 0,-1 0 1 0 0,1 0-1 0 0,0 0 0 0 0,-1 0 0 0 0,-6 0 4 0 0,-6 1-2 0 0,-1-1 1 0 0,1-1-1 0 0,0 0 1 0 0,0-1-1 0 0,0 0 1 0 0,0-1-1 0 0,-15-5 1 0 0,-254-122-8 0 0,117 51-11 0 0,153 73 13 0 0,0 0 0 0 0,1 0 0 0 0,-15-12 0 0 0,26 18 3 0 0,-1-1 0 0 0,1 1-1 0 0,-1-1 1 0 0,1 1 0 0 0,0-1 0 0 0,-1 1 0 0 0,1-1 0 0 0,0 0-1 0 0,-1 1 1 0 0,1-1 0 0 0,0 1 0 0 0,0-1 0 0 0,0 0 0 0 0,-1 1-1 0 0,1-1 1 0 0,0 1 0 0 0,0-1 0 0 0,0 0 0 0 0,0 1 0 0 0,0-1 0 0 0,0 0-1 0 0,0 1 1 0 0,0-1 0 0 0,1 0 0 0 0,-1 1 0 0 0,0-1 0 0 0,0 0-1 0 0,0 1 1 0 0,1-1 0 0 0,-1 1 0 0 0,0-1 0 0 0,1 1 0 0 0,-1-1 0 0 0,0 0-1 0 0,1 1 1 0 0,-1 0 0 0 0,1-1 0 0 0,-1 1 0 0 0,1-1 0 0 0,-1 1-1 0 0,1-1 1 0 0,-1 1 0 0 0,1 0 0 0 0,-1-1 0 0 0,1 1 0 0 0,0 0 0 0 0,23-2 1 0 0,1 1 0 0 0,-1 1 0 0 0,0 1 0 0 0,0 2 1 0 0,0 0-1 0 0,43 12 0 0 0,147 50-13 0 0,64 20-10 0 0,2 21 70 0 0,-67-23-70 0 0,-152-62 25 0 0,0-3 0 0 0,2-2 0 0 0,105 12 0 0 0,134 20 13 0 0,-245-39-20 0 0,0-3 1 0 0,67-1 0 0 0,-18-1-7 0 0,-92-3 9 0 0,384 31-26 0 0,-340-27 33 0 0,0-2 1 0 0,68-7 0 0 0,-97 1-4 0 0,0-2 1 0 0,42-12-1 0 0,35-6 6 0 0,-27 15-9 0 0,-33 4-2 0 0,-1-2 0 0 0,55-14 0 0 0,277-102-243 0 0,-217 56 255 0 0,23-8 12 0 0,-134 56-7 0 0,-60 16-3936 0 0,-13 2-265 0 0,8 3 1791 0 0,-4 1-400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6:0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4496 0 0,'5'1'695'0'0,"-1"-1"-1"0"0,0 1 0 0 0,1 0 1 0 0,-1 0-1 0 0,0 0 0 0 0,1 0 1 0 0,-1 1-1 0 0,0 0 0 0 0,7 4 0 0 0,37 27 4774 0 0,-5-2-2564 0 0,53 20-1625 0 0,2-4 0 0 0,105 35 0 0 0,218 38-1253 0 0,-89-72 147 0 0,-110-19-116 0 0,553 42-38 0 0,-427-70-11 0 0,-283-6-5 0 0,124-26 0 0 0,61-34 12 0 0,-201 52-13 0 0,360-122-6 0 0,-158 45-16 0 0,-204 77 22 0 0,0 2 0 0 0,1 2 0 0 0,69-5 0 0 0,-109 13 0 0 0,0 0 0 0 0,0 0 0 0 0,-1-1 0 0 0,1 0 0 0 0,-1 0 0 0 0,1-1 0 0 0,-1 0 0 0 0,12-6 1 0 0,1-4 1 0 0,28-23 0 0 0,-33 25-12 0 0,0-1 0 0 0,0 2 0 0 0,30-15 0 0 0,3 6-177 0 0,-47 17 188 0 0,-1 2 22 0 0,-4-1-1 0 0,0 1 0 0 0,0-1 1 0 0,0 1-1 0 0,0 0 1 0 0,0 0-1 0 0,-3 0 1 0 0,2 0-10 0 0,0 1-6 0 0,-1-1 1 0 0,0 1-1 0 0,1 0 0 0 0,-1 1 1 0 0,1 0-1 0 0,-1-1 0 0 0,-7 5 0 0 0,-40 23 225 0 0,29-15-222 0 0,-104 67 237 0 0,-5 3-47 0 0,89-62-105 0 0,0-2 0 0 0,-1-2 0 0 0,-1-2 0 0 0,-68 15 0 0 0,21-14 120 0 0,-124 7 0 0 0,-227 29 459 0 0,200-20-548 0 0,112-14-137 0 0,-62 25-8 0 0,177-41 20 0 0,13-2-2 0 0,1-1-1 0 0,-1 1 1 0 0,1-1 0 0 0,-1 1 0 0 0,1 0 0 0 0,-1 0 0 0 0,1 1 0 0 0,0-1-1 0 0,-1 1 1 0 0,1-1 0 0 0,-4 4 0 0 0,39-4-70 0 0,4-4-35 0 0,0-1-1 0 0,-1-1 0 0 0,67-21 0 0 0,-5 2-52 0 0,-47 13 41 0 0,0 3 0 0 0,92-4 0 0 0,-142 12 110 0 0,-4 10 12 0 0,-2-6-2 0 0,0 0 0 0 0,0 0 0 0 0,0-1 0 0 0,-1 1 0 0 0,0-2 0 0 0,-12 5 0 0 0,2-1 16 0 0,-47 20 6 0 0,-2-3-1 0 0,0-3 1 0 0,-1-3 0 0 0,-1-3 0 0 0,-1-3 0 0 0,-116 4 0 0 0,164-14-22 0 0,0-1 0 0 0,0-2 0 0 0,0 0 0 0 0,1-1-1 0 0,-34-9 1 0 0,7-3 39 0 0,0 2 0 0 0,-1 2 0 0 0,0 2-1 0 0,-1 2 1 0 0,-72-1 0 0 0,-340 24 731 0 0,315-13-514 0 0,91-4-193 0 0,41 0-49 0 0,0 0-1 0 0,1-2 1 0 0,0 1 0 0 0,-1-2-1 0 0,1 0 1 0 0,0 0 0 0 0,0-1-1 0 0,1-1 1 0 0,0 0 0 0 0,-23-16-1 0 0,-7-7 92 0 0,-58-54-1 0 0,96 79-100 0 0,-69-67 67 0 0,-12-10-17 0 0,71 69-40 0 0,-1 1 0 0 0,-1 1 1 0 0,1 0-1 0 0,-25-11 0 0 0,21 13 7 0 0,0 0-1 0 0,-1 2 1 0 0,0 0-1 0 0,1 1 0 0 0,-2 1 1 0 0,1 1-1 0 0,0 1 1 0 0,-28 0-1 0 0,42 3-23 0 0,-1-1 1 0 0,1 1-1 0 0,0 0 0 0 0,0 0 0 0 0,0 1 0 0 0,0 0 1 0 0,1 0-1 0 0,-1 0 0 0 0,0 1 0 0 0,1 0 1 0 0,0 0-1 0 0,0 0 0 0 0,-1 1 0 0 0,2-1 0 0 0,-8 8 1 0 0,-48 38-18 0 0,59-49 16 0 0,1 0 0 0 0,0 0 0 0 0,-1 1 0 0 0,1-1 0 0 0,-1 0 0 0 0,1 0 0 0 0,0 1 0 0 0,-1-1 0 0 0,1 0 0 0 0,0 0 0 0 0,0 1 0 0 0,-1-1 0 0 0,1 0 0 0 0,0 1 0 0 0,0-1 0 0 0,-1 1 0 0 0,1-1 0 0 0,0 0 0 0 0,0 1 0 0 0,0-1 0 0 0,0 1 0 0 0,0-1 0 0 0,-1 0 0 0 0,1 1 0 0 0,0-1 0 0 0,0 1 0 0 0,0-1 0 0 0,0 1 0 0 0,0-1 0 0 0,0 0 0 0 0,0 1 0 0 0,1-1 0 0 0,-1 1 0 0 0,14 10 0 0 0,30 2 0 0 0,-38-11 0 0 0,90 28 7 0 0,11 3 6 0 0,-48-20-55 0 0,-1-1 0 0 0,2-4 0 0 0,85 2 0 0 0,-144-10 46 0 0,-22 0 4 0 0,-4-1-10 0 0,1-1 0 0 0,0-1 1 0 0,-48-13-1 0 0,-70-30-8 0 0,54 15 3 0 0,-5-2 0 0 0,55 18-4 0 0,0 2 0 0 0,-48-10 0 0 0,85 22 10 0 0,0 1 1 0 0,0 0-1 0 0,0 0 1 0 0,0-1-1 0 0,0 1 1 0 0,0 0-1 0 0,0 0 1 0 0,0 0 0 0 0,0 0-1 0 0,0 0 1 0 0,0 0-1 0 0,0 1 1 0 0,0-1-1 0 0,0 0 1 0 0,-1 1-1 0 0,2-1 1 0 0,0 1 0 0 0,0-1-1 0 0,0 0 1 0 0,0 1 0 0 0,0-1-1 0 0,0 0 1 0 0,0 1 0 0 0,0-1-1 0 0,0 0 1 0 0,1 1 0 0 0,-1-1-1 0 0,0 0 1 0 0,0 1 0 0 0,0-1-1 0 0,0 0 1 0 0,0 0 0 0 0,1 1-1 0 0,-1-1 1 0 0,0 0 0 0 0,0 0-1 0 0,1 1 1 0 0,-1-1 0 0 0,0 0-1 0 0,0 0 1 0 0,1 1 0 0 0,-1-1 0 0 0,1 0-1 0 0,28 20-34 0 0,12-1-23 0 0,71 23 0 0 0,-37-15 34 0 0,-5-1 33 0 0,2-2-1 0 0,0-4 1 0 0,1-3-1 0 0,96 11 1 0 0,-111-23-5 0 0,30 3 7 0 0,102 22-1 0 0,-75-4 61 0 0,119 30-82 0 0,-160-35-47 0 0,82 35 0 0 0,-120-42 71 0 0,2-2 0 0 0,0-1 1 0 0,0-2-1 0 0,1-2 0 0 0,54 4 1 0 0,201-8 125 0 0,-157-5-166 0 0,12 5 10 0 0,108-3 14 0 0,-77-14 23 0 0,-119 9-18 0 0,0-3 0 0 0,0-2 0 0 0,-1-3 0 0 0,0-2 0 0 0,-1-3 1 0 0,84-38-1 0 0,347-159-29 0 0,-271 100 25 0 0,-97 46-8 0 0,-54 35-98 0 0,-68 34 109 0 0,0 0 0 0 0,0 0 0 0 0,0 0 0 0 0,0 0 0 0 0,0 0 0 0 0,0 0 0 0 0,0 0 0 0 0,1 0 0 0 0,-1 0 1 0 0,0 0-1 0 0,0 0 0 0 0,0 0 0 0 0,0 0 0 0 0,0 0 0 0 0,0-1 0 0 0,0 1 0 0 0,0 0 0 0 0,0 0 0 0 0,0 0 1 0 0,0 0-1 0 0,0 0 0 0 0,1 0 0 0 0,-1 0 0 0 0,0 0 0 0 0,0 0 0 0 0,0 0 0 0 0,0-1 0 0 0,0 1 0 0 0,0 0 1 0 0,0 0-1 0 0,0 0 0 0 0,0 0 0 0 0,0 0 0 0 0,0 0 0 0 0,0 0 0 0 0,0 0 0 0 0,0-1 0 0 0,0 1 0 0 0,0 0 1 0 0,0 0-1 0 0,0 0 0 0 0,0 0 0 0 0,0 0 0 0 0,0 0 0 0 0,-1 0 0 0 0,1 0 0 0 0,0 0 0 0 0,0-1 1 0 0,0 1-1 0 0,0 0 0 0 0,0 0 0 0 0,0 0 0 0 0,0 0 0 0 0,0 0 0 0 0,0 0 0 0 0,0 0 0 0 0,0 0 0 0 0,0 0 1 0 0,-1 0-1 0 0,1 0 0 0 0,0 0 0 0 0,-11-3 39 0 0,-22 1-7 0 0,26 1-27 0 0,-11 0-39 0 0,1 0 1 0 0,-1 1-1 0 0,0 1 0 0 0,1 0 1 0 0,-1 1-1 0 0,1 1 1 0 0,0 1-1 0 0,0 0 0 0 0,-28 12 1 0 0,28-8-35 0 0,0 0 1 0 0,1 1 0 0 0,0 1-1 0 0,0 0 1 0 0,1 1-1 0 0,1 1 1 0 0,-22 23-1 0 0,35-35 57 0 0,1 0 0 0 0,0 1-1 0 0,-1-1 1 0 0,1 0-1 0 0,0 1 1 0 0,-1-1-1 0 0,1 0 1 0 0,0 0-1 0 0,0 1 1 0 0,-1-1-1 0 0,1 0 1 0 0,0 1-1 0 0,0-1 1 0 0,-1 1 0 0 0,1-1-1 0 0,0 0 1 0 0,0 1-1 0 0,0-1 1 0 0,0 1-1 0 0,0-1 1 0 0,0 0-1 0 0,0 1 1 0 0,0-1-1 0 0,0 1 1 0 0,0-1-1 0 0,0 0 1 0 0,0 1 0 0 0,0-1-1 0 0,0 1 1 0 0,0-1-1 0 0,0 1 1 0 0,13 1-187 0 0,17-9 107 0 0,56-38-30 0 0,101-49-397 0 0,-143 70 329 0 0,-57 25 186 0 0,-1 1-1 0 0,1 1 1 0 0,0 0-1 0 0,0 1 1 0 0,-21 8-1 0 0,0 1-14 0 0,-225 67-2244 0 0,-4-10-5070 0 0,197-55 4634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04.6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569 503 6833 0 0,'-38'32'2684'0'0,"3"1"1"0"0,-55 64-1 0 0,41-31-573 0 0,2 3 0 0 0,3 1 1 0 0,-66 148-1 0 0,79-140-1782 0 0,3 1 1 0 0,4 1-1 0 0,3 1 1 0 0,3 1-1 0 0,5 0 1 0 0,-7 154-1 0 0,19-192-260 0 0,1 220 188 0 0,3-195-193 0 0,23 123-1 0 0,1-74-41 0 0,5-1 0 0 0,5-2 0 0 0,5-1 0 0 0,5-2 0 0 0,5-2 0 0 0,99 156 0 0 0,-89-175-10 0 0,4-2 0 0 0,3-3 0 0 0,5-3 0 0 0,3-3 0 0 0,3-4 0 0 0,3-3 0 0 0,125 82 0 0 0,-130-104 27 0 0,2-3 0 0 0,3-5 1 0 0,1-3-1 0 0,2-3 0 0 0,1-4 0 0 0,2-5 0 0 0,1-3 0 0 0,0-4 0 0 0,2-4 0 0 0,151 9 0 0 0,135-29 32 0 0,-302-3-51 0 0,-1-3 1 0 0,146-39-1 0 0,-67-2-1 0 0,-3-6 0 0 0,229-120 0 0 0,-196 72-25 0 0,258-190-1 0 0,-356 227 3 0 0,-2-3 0 0 0,146-159 0 0 0,-184 174 10 0 0,-2-2 0 0 0,-3-2 1 0 0,-2-1-1 0 0,-3-2 0 0 0,43-104 0 0 0,-40 63 50 0 0,29-119 1 0 0,-46 127 16 0 0,-3-1 0 0 0,-6-1-1 0 0,3-124 1 0 0,-20-68 154 0 0,0 240-171 0 0,-2 1 0 0 0,-2 0 0 0 0,-28-89 1 0 0,15 81-6 0 0,-2 2 1 0 0,-3 1-1 0 0,-1 1 0 0 0,-3 1 1 0 0,-52-67-1 0 0,27 51 5 0 0,-3 2-1 0 0,-2 3 0 0 0,-73-57 0 0 0,1 12-1 0 0,-5 7 0 0 0,-195-109 0 0 0,223 150-38 0 0,-2 6 0 0 0,-3 4 0 0 0,-228-64 0 0 0,245 91-16 0 0,0 5 0 0 0,-152-6 0 0 0,-199 19-3 0 0,387 5 1 0 0,-78 5-34 0 0,-176 29 1 0 0,-131 55-209 0 0,288-50-773 0 0,-191 76 1 0 0,228-65-1399 0 0,1 4 0 0 0,-114 74 0 0 0,142-71-408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05.7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106 1612 8517 0 0,'-9'-14'896'0'0,"2"5"-60"0"0,2 0 0 0 0,-1 0 0 0 0,1 0 1 0 0,0-1-1 0 0,1 0 0 0 0,-6-20 0 0 0,-4-33 2820 0 0,-7-69-1 0 0,4-69-1071 0 0,15-75-1995 0 0,2 249-540 0 0,2-8-2 0 0,1 1 0 0 0,2 0 0 0 0,2 0 0 0 0,1 1 0 0 0,1 0 0 0 0,2 0 0 0 0,1 1-1 0 0,32-59 1 0 0,-17 44-38 0 0,2 1-1 0 0,2 1 0 0 0,3 1 0 0 0,72-73 0 0 0,-81 93-8 0 0,1 0 0 0 0,46-31-1 0 0,-62 48 1 0 0,1 1 0 0 0,0 0-1 0 0,0 0 1 0 0,1 1-1 0 0,0 1 1 0 0,-1 0 0 0 0,2 0-1 0 0,-1 1 1 0 0,0 1-1 0 0,22-2 1 0 0,-23 4 0 0 0,4-1 24 0 0,0 1-1 0 0,24 3 1 0 0,-34-2-13 0 0,0 0 1 0 0,0 1-1 0 0,0-1 0 0 0,0 1 0 0 0,0 0 0 0 0,0 0 0 0 0,0 1 0 0 0,-1-1 0 0 0,1 1 1 0 0,-1 0-1 0 0,6 5 0 0 0,7 10 39 0 0,0 0 1 0 0,-1 1-1 0 0,-2 1 0 0 0,1 0 1 0 0,-2 1-1 0 0,-1 0 1 0 0,13 31-1 0 0,0 11 100 0 0,25 94 1 0 0,-25-67-140 0 0,-5 0 1 0 0,-3 1-1 0 0,-4 1 1 0 0,0 115-1 0 0,-15-29-972 0 0,-1-7-4902 0 0,5-155 3616 0 0,8-10-368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06.8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175 1477 6741 0 0,'-8'-9'985'0'0,"0"1"1"0"0,0-1-1 0 0,1-1 1 0 0,0 1 0 0 0,1-1-1 0 0,0 0 1 0 0,1-1 0 0 0,0 1-1 0 0,-4-14 1 0 0,-55-169 4801 0 0,51 144-5391 0 0,3-2-1 0 0,2 1 0 0 0,-2-102 0 0 0,10 118-321 0 0,3-105 98 0 0,-1 113-145 0 0,1 0 0 0 0,2 0 0 0 0,10-34 0 0 0,-2 22 6 0 0,2 0-1 0 0,2 0 1 0 0,1 2-1 0 0,2 0 1 0 0,1 1 0 0 0,37-46-1 0 0,-37 55 44 0 0,2 1 0 0 0,0 1-1 0 0,2 1 1 0 0,0 1-1 0 0,2 1 1 0 0,0 2-1 0 0,1 0 1 0 0,38-17 0 0 0,-45 27-3 0 0,0 1 1 0 0,1 1-1 0 0,0 2 1 0 0,0 0 0 0 0,0 1-1 0 0,1 1 1 0 0,-1 1-1 0 0,1 1 1 0 0,28 2 0 0 0,-42 0-49 0 0,0 0 1 0 0,1 1-1 0 0,-1-1 1 0 0,0 2-1 0 0,0-1 1 0 0,0 1-1 0 0,-1 1 1 0 0,1-1-1 0 0,-1 1 1 0 0,11 7-1 0 0,-7-2 13 0 0,0 0 0 0 0,-1 0 0 0 0,0 1 0 0 0,0 1 0 0 0,17 22 0 0 0,-9-5 32 0 0,-1 1 0 0 0,-1 1 1 0 0,-1 1-1 0 0,21 62 1 0 0,-20-40 45 0 0,-3 0 1 0 0,-2 1-1 0 0,-2 1 1 0 0,2 59-1 0 0,-5 223-1726 0 0,-8-226-1208 0 0,-3-58-1090 0 0,0-32 1408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5:07.9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0 137 6669 0 0,'75'91'6782'0'0,"-34"-40"-2701"0"0,47 45 0 0 0,-53-62-3138 0 0,1-3-1 0 0,72 50 1 0 0,-93-72-839 0 0,1 0 1 0 0,0-1 0 0 0,0 0-1 0 0,1-2 1 0 0,0 0-1 0 0,0 0 1 0 0,0-2 0 0 0,1 0-1 0 0,-1-1 1 0 0,34 1 0 0 0,-29-4-39 0 0,6 0 54 0 0,35-4-1 0 0,-53 3-100 0 0,0-1 0 0 0,0 0 0 0 0,-1-1 0 0 0,1 0 0 0 0,-1-1 0 0 0,1 0 1 0 0,8-5-1 0 0,18-13 22 0 0,-2-1 1 0 0,-1-2 0 0 0,52-51-1 0 0,78-100-208 0 0,-95 100-230 0 0,-59 66 135 0 0,9-10-897 0 0,17-24 0 0 0,-31 39 404 0 0,-1 0 0 0 0,0 0 1 0 0,0 0-1 0 0,0-1 0 0 0,0 0 0 0 0,-1 1 0 0 0,0-1 0 0 0,0 0 0 0 0,-1 0 1 0 0,2-9-1 0 0,-3 2-2317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6:48.94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4253 1599 2868 0 0,'19'-17'4744'0'0,"-12"12"-3947"0"0,69-12 8644 0 0,-75 19-9301 0 0,0 3 185 0 0,-1-1-1 0 0,1 1 1 0 0,-1 0 0 0 0,0-1 0 0 0,-2 9-1 0 0,1 6 225 0 0,0 36 39 0 0,-3 0-1 0 0,-3 0 0 0 0,-2 0 1 0 0,-21 73-1 0 0,3-36-224 0 0,-4-1 1 0 0,-53 108-1 0 0,52-136-96 0 0,-3-1-1 0 0,-3-2 1 0 0,-79 97-1 0 0,36-65-48 0 0,-4-4 0 0 0,-4-4 0 0 0,-3-4-1 0 0,-167 112 1 0 0,258-192-218 0 0,-92 54 68 0 0,83-49-81 0 0,1-1 0 0 0,-1 0 1 0 0,0-1-1 0 0,0 0 0 0 0,-1-1 0 0 0,1 0 0 0 0,0 0 1 0 0,-12 0-1 0 0,21-4-4 0 0,0 1 0 0 0,1-1-1 0 0,-1 1 1 0 0,1 0 0 0 0,0-1 0 0 0,-1 1 0 0 0,1-1 0 0 0,0 1 0 0 0,0-1-1 0 0,0 1 1 0 0,0-1 0 0 0,0 1 0 0 0,0-1 0 0 0,1-2 0 0 0,-1 2-9 0 0,1-3 0 0 0,0-1 1 0 0,0 1-1 0 0,0 0 0 0 0,1 0 0 0 0,-1 0 0 0 0,1 0 1 0 0,1 1-1 0 0,-1-1 0 0 0,6-8 0 0 0,34-40-204 0 0,-27 35 145 0 0,66-78-419 0 0,4 5 0 0 0,4 3 0 0 0,3 4 0 0 0,109-75 0 0 0,-192 153 502 0 0,188-124-17 0 0,-172 116 22 0 0,1 1-1 0 0,0 1 0 0 0,1 2 1 0 0,0 0-1 0 0,1 2 1 0 0,30-6-1 0 0,-44 12 18 0 0,-1 0 0 0 0,0 1-1 0 0,0 1 1 0 0,24 2 0 0 0,-36-2-14 0 0,0 0 1 0 0,0 1-1 0 0,0-1 0 0 0,0 0 1 0 0,-1 1-1 0 0,1-1 0 0 0,0 0 1 0 0,0 1-1 0 0,0-1 0 0 0,-1 1 1 0 0,1-1-1 0 0,0 1 0 0 0,-1 0 1 0 0,1-1-1 0 0,0 1 1 0 0,-1 0-1 0 0,1-1 0 0 0,-1 1 1 0 0,1 0-1 0 0,-1 0 0 0 0,1-1 1 0 0,-1 1-1 0 0,0 0 0 0 0,0 0 1 0 0,1 0-1 0 0,-1 0 0 0 0,0-1 1 0 0,0 2-1 0 0,2 29 125 0 0,-3-23-83 0 0,0 8 33 0 0,0 1 1 0 0,-2-1 0 0 0,0 0 0 0 0,-1 0 0 0 0,0 0 0 0 0,-1-1 0 0 0,-1 1 0 0 0,-1-1 0 0 0,0-1 0 0 0,-18 28 0 0 0,-9 7 227 0 0,-67 72 0 0 0,96-116-295 0 0,-69 77 203 0 0,-3-4 1 0 0,-162 126-1 0 0,189-167-213 0 0,-2-3 1 0 0,-2-2-1 0 0,0-3 0 0 0,-2-2 0 0 0,-1-2 0 0 0,-95 27 0 0 0,107-43-6 0 0,1-2-1 0 0,-1-2 1 0 0,0-2-1 0 0,-68-5 1 0 0,106 2 1 0 0,1 0 0 0 0,0-1-1 0 0,-1 1 1 0 0,1-2 0 0 0,0 1 0 0 0,0-1 0 0 0,0 0 0 0 0,0 0 0 0 0,-8-4 0 0 0,11 4 0 0 0,1 1 0 0 0,-1-1 1 0 0,1 0-1 0 0,0 0 0 0 0,0 0 0 0 0,0 0 1 0 0,0 0-1 0 0,0 0 0 0 0,1-1 1 0 0,-1 1-1 0 0,1 0 0 0 0,-1-1 1 0 0,1 0-1 0 0,0 1 0 0 0,0-1 0 0 0,0 0 1 0 0,0 1-1 0 0,1-1 0 0 0,-1 0 1 0 0,1 0-1 0 0,-1 0 0 0 0,1 1 0 0 0,0-5 1 0 0,1 1-5 0 0,0 1-1 0 0,0-1 1 0 0,0 1 0 0 0,0-1 0 0 0,1 1 0 0 0,0-1 0 0 0,0 1 0 0 0,1 0 0 0 0,0 0-1 0 0,0 0 1 0 0,0 0 0 0 0,0 0 0 0 0,1 1 0 0 0,-1-1 0 0 0,1 1 0 0 0,0 0-1 0 0,7-5 1 0 0,9-7-35 0 0,1 1-1 0 0,35-20 0 0 0,-49 31 30 0 0,39-23-94 0 0,94-38 0 0 0,-116 56 98 0 0,-1 2 0 0 0,1 0 0 0 0,1 2 0 0 0,-1 0 0 0 0,1 2 1 0 0,33-1-1 0 0,-56 4 7 0 0,0 0 1 0 0,0 0 0 0 0,0 0 0 0 0,1 0-1 0 0,-1 1 1 0 0,0-1 0 0 0,0 0 0 0 0,0 1-1 0 0,1 0 1 0 0,-1-1 0 0 0,0 1 0 0 0,0 0-1 0 0,0 0 1 0 0,3 2 0 0 0,-4-1-1 0 0,0 0 1 0 0,0-1-1 0 0,1 1 0 0 0,-1 0 1 0 0,0 0-1 0 0,0-1 0 0 0,-1 1 1 0 0,1 0-1 0 0,0 0 0 0 0,-1 0 1 0 0,1 0-1 0 0,-1 0 1 0 0,1 0-1 0 0,-1 0 0 0 0,0 0 1 0 0,0 3-1 0 0,1 1 6 0 0,-1 0 0 0 0,1 0 0 0 0,-1 1 0 0 0,0-1 0 0 0,-1 0 0 0 0,0 0 0 0 0,0 0 0 0 0,0 1 0 0 0,-1-1 0 0 0,1 0-1 0 0,-1-1 1 0 0,-1 1 0 0 0,-3 7 0 0 0,-8 8 21 0 0,-2-1 0 0 0,0-1-1 0 0,-1 0 1 0 0,-31 26 0 0 0,-85 57 114 0 0,45-43-78 0 0,-3-4 1 0 0,-1-4-1 0 0,-105 42 0 0 0,172-84-58 0 0,0-1 0 0 0,0-1 0 0 0,-1-1 1 0 0,0-2-1 0 0,0 0 0 0 0,-1-2 0 0 0,1-1 0 0 0,-51-4 0 0 0,73 3-1 0 0,1 0 0 0 0,0-1 0 0 0,0 1 1 0 0,0-1-1 0 0,0 0 0 0 0,1 0 1 0 0,-1 0-1 0 0,0 0 0 0 0,0 0 0 0 0,0-1 1 0 0,1 1-1 0 0,-1-1 0 0 0,1 0 0 0 0,-1 0 1 0 0,1 0-1 0 0,0 0 0 0 0,-1 0 0 0 0,1 0 1 0 0,0 0-1 0 0,1-1 0 0 0,-1 1 0 0 0,0-1 1 0 0,-2-5-1 0 0,2 1 1 0 0,-1-2-1 0 0,1 1 1 0 0,1 0-1 0 0,-1 0 1 0 0,2-1 0 0 0,-1 1-1 0 0,1-11 1 0 0,1 14-5 0 0,-1 1 0 0 0,1-1 0 0 0,1 1 0 0 0,-1-1 0 0 0,0 1 0 0 0,1 0 0 0 0,0-1 0 0 0,0 1 0 0 0,0 0 0 0 0,1 0 0 0 0,-1 1 0 0 0,1-1 0 0 0,0 0 0 0 0,0 1 0 0 0,0-1 0 0 0,7-4 0 0 0,7-6-2 0 0,0 1-1 0 0,24-13 0 0 0,-37 23 2 0 0,28-17-4 0 0,1 2 0 0 0,39-16 0 0 0,-55 28 2 0 0,0 0 0 0 0,0 1 0 0 0,0 1 0 0 0,1 0 0 0 0,-1 1 0 0 0,31 0 0 0 0,-17 1-4 0 0,-21 1 4 0 0,1 1 0 0 0,-1 0 0 0 0,1 0 0 0 0,-1 1 1 0 0,15 3-1 0 0,-24-4 2 0 0,1 1 0 0 0,0 1 1 0 0,-1-1-1 0 0,1 0 0 0 0,0 0 1 0 0,-1 1-1 0 0,0-1 0 0 0,1 1 0 0 0,-1-1 1 0 0,0 1-1 0 0,1-1 0 0 0,-1 1 1 0 0,0 0-1 0 0,0 0 0 0 0,-1-1 1 0 0,1 1-1 0 0,0 0 0 0 0,-1 0 1 0 0,1 0-1 0 0,-1 0 0 0 0,1 0 0 0 0,-1 3 1 0 0,1-1-1 0 0,-1 1 1 0 0,1-1 0 0 0,-1 0 0 0 0,0 0-1 0 0,0 0 1 0 0,-1 0 0 0 0,1 1-1 0 0,-1-1 1 0 0,0 0 0 0 0,-2 6-1 0 0,0-5 2 0 0,0 0-1 0 0,-1 0 1 0 0,0 0-1 0 0,1-1 1 0 0,-2 1-1 0 0,1-1 0 0 0,0 0 1 0 0,-6 4-1 0 0,-44 28 27 0 0,51-34-24 0 0,-27 16 21 0 0,-1-2-1 0 0,0-1 1 0 0,-1-1 0 0 0,-1-2 0 0 0,0-1 0 0 0,-1-2 0 0 0,0-1-1 0 0,-1-2 1 0 0,1-1 0 0 0,-1-2 0 0 0,-43-1 0 0 0,4-2 79 0 0,-135-17 0 0 0,159 9-38 0 0,-9-1 49 0 0,1-2-1 0 0,-78-26 1 0 0,132 36-113 0 0,1 0 1 0 0,0 0-1 0 0,0-1 0 0 0,-1 1 1 0 0,1-1-1 0 0,0 0 0 0 0,1 0 1 0 0,-1 0-1 0 0,0 0 0 0 0,1-1 1 0 0,-1 1-1 0 0,1-1 1 0 0,-1 1-1 0 0,1-1 0 0 0,-2-4 1 0 0,2 3-1 0 0,0-1 0 0 0,1 1 0 0 0,-1-1 0 0 0,1 0 0 0 0,0 0 0 0 0,1 1 0 0 0,-1-1 0 0 0,1 0 0 0 0,0 0-1 0 0,1-7 1 0 0,-1 9-2 0 0,1-1 0 0 0,0 1-1 0 0,0 0 1 0 0,0-1-1 0 0,1 1 1 0 0,-1 0-1 0 0,1 0 1 0 0,-1 0-1 0 0,1 0 1 0 0,0 0-1 0 0,0 0 1 0 0,1 0-1 0 0,-1 0 1 0 0,0 1-1 0 0,4-3 1 0 0,6-6-18 0 0,27-17-1 0 0,-29 22 14 0 0,12-8-12 0 0,0 1 0 0 0,0 2-1 0 0,1 0 1 0 0,1 1 0 0 0,0 1-1 0 0,37-8 1 0 0,-28 10 0 0 0,0 2 1 0 0,0 2-1 0 0,0 0 1 0 0,50 4-1 0 0,-75 0 7 0 0,0 0 0 0 0,0 1-1 0 0,0 0 1 0 0,0 0-1 0 0,0 0 1 0 0,0 1 0 0 0,0 0-1 0 0,-1 1 1 0 0,0 0-1 0 0,0 0 1 0 0,13 9-1 0 0,-16-9 3 0 0,0 0-1 0 0,1-1 0 0 0,-1 1 1 0 0,-1 1-1 0 0,1-1 0 0 0,-1 0 0 0 0,1 1 1 0 0,-1 0-1 0 0,-1 0 0 0 0,1 0 1 0 0,-1 0-1 0 0,0 0 0 0 0,0 0 0 0 0,0 1 1 0 0,-1-1-1 0 0,1 1 0 0 0,0 10 0 0 0,-2-9 3 0 0,-2 43-36 0 0,2-46 43 0 0,-1-1 0 0 0,0 1 0 0 0,0 0 1 0 0,-1-1-1 0 0,1 1 0 0 0,-1-1 0 0 0,1 0 0 0 0,-1 1 0 0 0,0-1 0 0 0,-1 0 0 0 0,-2 3 0 0 0,-11 11 23 0 0,-1 0 0 0 0,0-2-1 0 0,-2 0 1 0 0,1-1 0 0 0,-2-1-1 0 0,0-1 1 0 0,0 0 0 0 0,-1-2 0 0 0,-43 15-1 0 0,28-14 13 0 0,0-2-1 0 0,-1-1 1 0 0,0-2-1 0 0,0-1 1 0 0,-57-2-1 0 0,64-2-30 0 0,-1-1 0 0 0,0-2-1 0 0,1-1 1 0 0,-1-2 0 0 0,-33-9 0 0 0,14-3 25 0 0,0-1 0 0 0,2-3 1 0 0,0-3-1 0 0,2-1 0 0 0,-49-35 1 0 0,61 35 6 0 0,1-1 1 0 0,1-2-1 0 0,1-1 1 0 0,2-1-1 0 0,1-2 1 0 0,-46-67-1 0 0,65 85-33 0 0,0 0 0 0 0,2-1 0 0 0,-1 0 0 0 0,2 0-1 0 0,0-1 1 0 0,0 0 0 0 0,2 0 0 0 0,0 0 0 0 0,1 0 0 0 0,1-1-1 0 0,-1-20 1 0 0,3 22 0 0 0,3-54-6 0 0,-2 63 2 0 0,0-1-1 0 0,0 0 0 0 0,1 1 1 0 0,0-1-1 0 0,1 1 0 0 0,0 0 1 0 0,0-1-1 0 0,4-5 1 0 0,20-28 3 0 0,3 1 0 0 0,1 1 1 0 0,45-40-1 0 0,119-86-2 0 0,-169 145 4 0 0,1 1 1 0 0,55-28 0 0 0,-66 39-7 0 0,1 0 0 0 0,0 2 0 0 0,0 0 0 0 0,0 0 0 0 0,1 2 0 0 0,34-3 1 0 0,-51 6 0 0 0,24-1-2 0 0,1 1-1 0 0,27 3 0 0 0,-45-2 0 0 0,0 0 0 0 0,-1 1 0 0 0,1 0 0 0 0,0 0 0 0 0,-1 1 1 0 0,1 0-1 0 0,-1 1 0 0 0,0-1 0 0 0,0 1 0 0 0,13 10 0 0 0,-9-4-5 0 0,0 1 0 0 0,-1 0 1 0 0,0 0-1 0 0,0 1 0 0 0,-1 1 1 0 0,-1-1-1 0 0,0 1 0 0 0,-1 1 0 0 0,0 0 1 0 0,-1 0-1 0 0,0 0 0 0 0,6 30 0 0 0,-5-8-3 0 0,-1 1-1 0 0,-2 0 0 0 0,-2 0 1 0 0,-3 44-1 0 0,1-70 13 0 0,-2 0 1 0 0,1 0-1 0 0,-1 0 0 0 0,-1 0 1 0 0,0 0-1 0 0,-1 0 0 0 0,0-1 1 0 0,-10 20-1 0 0,5-15 6 0 0,-1 0 0 0 0,0 0 0 0 0,-1-1 0 0 0,-26 25 0 0 0,4-11 12 0 0,0-2-1 0 0,-2-1 1 0 0,-70 39-1 0 0,74-49-2 0 0,0-1-1 0 0,-2-1 1 0 0,1-2-1 0 0,-1-2 1 0 0,-1 0-1 0 0,0-2 1 0 0,0-2-1 0 0,0-1 1 0 0,0-2-1 0 0,-61-3 1 0 0,77-1-6 0 0,-1-1 0 0 0,1 0 0 0 0,0-2 1 0 0,0 0-1 0 0,0-1 0 0 0,1-1 0 0 0,-1 0 0 0 0,2-1 0 0 0,-1-1 1 0 0,-29-22-1 0 0,15 8-1 0 0,1-2-1 0 0,2-1 1 0 0,0-1 0 0 0,-30-40 0 0 0,34 36-7 0 0,2-1 0 0 0,1-1 0 0 0,2-1 0 0 0,1-1 0 0 0,2 0 0 0 0,1-1 0 0 0,2-1 0 0 0,1 0 0 0 0,2-1 0 0 0,2 0 0 0 0,1-1 0 0 0,-2-71 0 0 0,10-50-1 0 0,1 138 0 0 0,1 0 0 0 0,1 0 0 0 0,0 0 0 0 0,2 0 0 0 0,10-23 0 0 0,-5 18-2 0 0,2 1 1 0 0,1 0 0 0 0,1 1 0 0 0,2 0-1 0 0,35-41 1 0 0,-39 52 1 0 0,0 1 0 0 0,0 0 0 0 0,2 1 0 0 0,-1 0 0 0 0,1 2 0 0 0,1-1 0 0 0,0 2 0 0 0,1 0 0 0 0,0 1 0 0 0,25-8 0 0 0,-22 12 1 0 0,1 1 0 0 0,-1 0 1 0 0,1 2-1 0 0,0 1 0 0 0,28 2 1 0 0,-43-2-2 0 0,2 1-1 0 0,-1 1 1 0 0,0-1 0 0 0,1 1-1 0 0,-1 0 1 0 0,0 1 0 0 0,0 0 0 0 0,0 0-1 0 0,-1 0 1 0 0,1 1 0 0 0,-1 0 0 0 0,0 0-1 0 0,0 1 1 0 0,0 0 0 0 0,0 0 0 0 0,-1 0-1 0 0,0 1 1 0 0,9 11 0 0 0,-2 1-1 0 0,0 0-1 0 0,-1 1 1 0 0,0 0 0 0 0,14 41 0 0 0,-15-30-11 0 0,-2 0 1 0 0,-1 0-1 0 0,-2 0 1 0 0,4 47-1 0 0,-10 127-55 0 0,-1-187 64 0 0,-1 0 0 0 0,0 0 0 0 0,-2-1 1 0 0,1 1-1 0 0,-2-1 0 0 0,0 0 0 0 0,-1 0 0 0 0,-1 0 0 0 0,0-1 0 0 0,-1-1 0 0 0,-1 1 0 0 0,-14 15 0 0 0,6-9 15 0 0,0-1 0 0 0,-2-1-1 0 0,0 0 1 0 0,-1-2 0 0 0,-1 0-1 0 0,-1-2 1 0 0,-25 14 0 0 0,30-21-3 0 0,0 0 1 0 0,0-1 0 0 0,0-1 0 0 0,-1 0 0 0 0,0-2 0 0 0,-34 4 0 0 0,0-4 5 0 0,-65-5 0 0 0,101 0-11 0 0,1-1 0 0 0,-1-1 0 0 0,0-1 0 0 0,1-1 0 0 0,0 0 0 0 0,0-1 0 0 0,0 0 0 0 0,1-1-1 0 0,0-1 1 0 0,0-1 0 0 0,1 0 0 0 0,0-1 0 0 0,0 0 0 0 0,-21-22 0 0 0,18 14 4 0 0,-1 0 0 0 0,2-2 0 0 0,1 0-1 0 0,0-1 1 0 0,2 0 0 0 0,0-1 0 0 0,2-1 0 0 0,0 0-1 0 0,-10-31 1 0 0,13 24-2 0 0,2-1-1 0 0,0 0 0 0 0,-2-58 1 0 0,13-97-16 0 0,-3 163 9 0 0,2 0 0 0 0,1 0-1 0 0,1 1 1 0 0,1-1-1 0 0,1 2 1 0 0,0-1 0 0 0,2 1-1 0 0,1 0 1 0 0,0 1 0 0 0,1 1-1 0 0,19-23 1 0 0,-5 10-10 0 0,2 0-1 0 0,2 2 1 0 0,1 1 0 0 0,1 1 0 0 0,45-29-1 0 0,-47 37 0 0 0,1 1-1 0 0,55-24 1 0 0,-68 35 6 0 0,0 2 0 0 0,1 0 0 0 0,-1 1 0 0 0,1 1 1 0 0,0 1-1 0 0,33-2 0 0 0,-33 5 5 0 0,0-1 2 0 0,1 1 0 0 0,31 5 0 0 0,-45-4-1 0 0,1 0 0 0 0,-1 1 1 0 0,0-1-1 0 0,-1 2 0 0 0,1-1 1 0 0,0 1-1 0 0,0 0 0 0 0,-1 0 1 0 0,0 0-1 0 0,0 1 1 0 0,0 0-1 0 0,7 6 0 0 0,-3 0 0 0 0,-1 0 0 0 0,1 1 0 0 0,-2 0 0 0 0,1 1 0 0 0,-2 0-1 0 0,1 0 1 0 0,-2 1 0 0 0,0-1 0 0 0,0 1 0 0 0,-1 0 0 0 0,-1 0 0 0 0,2 15 0 0 0,1 18-1 0 0,-2 1 0 0 0,-2 54 0 0 0,-2-77 1 0 0,0-13 0 0 0,-4 102 0 0 0,2-97 0 0 0,0 0 0 0 0,-1 0 0 0 0,-1 0 0 0 0,-11 29 0 0 0,3-20 4 0 0,0 0 0 0 0,-1-1 0 0 0,-1 0 0 0 0,-2-1 1 0 0,0-1-1 0 0,-1 0 0 0 0,-1-1 0 0 0,-1-1 0 0 0,-25 20 1 0 0,28-27-2 0 0,-1-1 1 0 0,0-1 0 0 0,0-1 0 0 0,-1 0 0 0 0,0-1-1 0 0,-1-1 1 0 0,0-1 0 0 0,-1 0 0 0 0,1-2 0 0 0,-1 0-1 0 0,0-1 1 0 0,0-1 0 0 0,-23 0 0 0 0,27-2 1 0 0,-21 0 14 0 0,-39-4 0 0 0,65 2-15 0 0,0 0 0 0 0,1-1 0 0 0,-1-1 0 0 0,1 0 0 0 0,0 0 0 0 0,0-1 1 0 0,0 0-1 0 0,-13-8 0 0 0,10 4-3 0 0,0-2-1 0 0,0 0 1 0 0,1 0 0 0 0,0-1 0 0 0,1-1-1 0 0,0 0 1 0 0,1 0 0 0 0,0-1 0 0 0,1-1-1 0 0,0 1 1 0 0,2-1 0 0 0,-1-1 0 0 0,-5-16-1 0 0,3 2-2 0 0,2 0 0 0 0,1-1-1 0 0,1 1 1 0 0,1-2-1 0 0,2 1 1 0 0,0-32-1 0 0,10-169-6 0 0,-4 199 8 0 0,2 1 1 0 0,1 0-1 0 0,2 0 1 0 0,1 0-1 0 0,17-36 1 0 0,-13 37 0 0 0,2 0 1 0 0,2 1-1 0 0,0 1 1 0 0,2 1-1 0 0,31-35 1 0 0,-40 51-1 0 0,0 1 0 0 0,0 0 0 0 0,1 1 0 0 0,0 0 0 0 0,1 0 0 0 0,0 1 0 0 0,0 1 0 0 0,1 0 0 0 0,0 1 0 0 0,0 0 0 0 0,1 1 0 0 0,-1 0 0 0 0,1 1 1 0 0,26-4-1 0 0,-16 6-13 0 0,0 1 0 0 0,45 3 1 0 0,-62-1 8 0 0,1 0 1 0 0,-1 0-1 0 0,1 1 1 0 0,-1 0-1 0 0,0 1 1 0 0,0-1-1 0 0,0 1 1 0 0,0 1-1 0 0,0-1 1 0 0,0 1-1 0 0,-1 1 1 0 0,12 9-1 0 0,-10-6-1 0 0,1 1-1 0 0,-2 1 0 0 0,1-1 1 0 0,-1 1-1 0 0,-1 0 1 0 0,1 1-1 0 0,-2 0 0 0 0,1 0 1 0 0,6 21-1 0 0,-8-15 7 0 0,0 1 1 0 0,-1-1-1 0 0,-1 1 0 0 0,-1-1 0 0 0,0 1 1 0 0,-3 20-1 0 0,1-30 3 0 0,0 0 0 0 0,-1 0 0 0 0,0-1 1 0 0,0 1-1 0 0,-1-1 0 0 0,0 1 0 0 0,0-1 0 0 0,-1 0 1 0 0,0 0-1 0 0,0-1 0 0 0,-1 1 0 0 0,0-1 0 0 0,-7 7 0 0 0,-7 8 11 0 0,-2-2 0 0 0,-31 23 0 0 0,28-24-13 0 0,-1-2 1 0 0,0-1-1 0 0,-1 0 1 0 0,0-2-1 0 0,-2-1 1 0 0,1-2 0 0 0,-1 0-1 0 0,-1-2 1 0 0,1-1-1 0 0,-1-2 1 0 0,-1 0-1 0 0,1-2 1 0 0,-42-1 0 0 0,50-2-5 0 0,-1 0 0 0 0,1-2 0 0 0,-25-5 0 0 0,37 5 1 0 0,0-1 0 0 0,0 0 0 0 0,0 0 0 0 0,1-1 1 0 0,-1 0-1 0 0,1 0 0 0 0,0-1 0 0 0,0 0 0 0 0,-12-12 1 0 0,10 8 0 0 0,0-1 0 0 0,1-1 0 0 0,0 0 0 0 0,0 0 0 0 0,2-1 0 0 0,-1 1 0 0 0,1-2 0 0 0,1 1 0 0 0,1-1 0 0 0,-1 0 0 0 0,2 0 0 0 0,0-1 0 0 0,-2-14 0 0 0,-1-16 5 0 0,2 0-1 0 0,2-78 0 0 0,3 103-3 0 0,1-22 2 0 0,1 0-1 0 0,2 0 1 0 0,12-54-1 0 0,-9 70-1 0 0,0 0-1 0 0,2 0 1 0 0,1 1-1 0 0,0 0 1 0 0,2 0-1 0 0,20-29 1 0 0,-26 44-2 0 0,0 0 0 0 0,0 1 1 0 0,1 0-1 0 0,0 0 1 0 0,1 1-1 0 0,-1 0 1 0 0,1 0-1 0 0,1 0 0 0 0,0 1 1 0 0,-1 1-1 0 0,2-1 1 0 0,-1 1-1 0 0,1 1 0 0 0,-1 0 1 0 0,1 0-1 0 0,0 1 1 0 0,1 1-1 0 0,-1-1 1 0 0,0 1-1 0 0,1 1 0 0 0,16 0 1 0 0,-10 1-1 0 0,-9-1-2 0 0,0 0 0 0 0,0 1 0 0 0,0 1 0 0 0,0-1 0 0 0,0 1 0 0 0,0 1 0 0 0,0-1 0 0 0,0 1 0 0 0,0 1 0 0 0,-1-1 0 0 0,1 1 1 0 0,12 7-1 0 0,-9-1-3 0 0,1 0 1 0 0,-2 1 0 0 0,0 0 0 0 0,0 1 0 0 0,-1 0 0 0 0,0 0 0 0 0,-1 1 0 0 0,0 0-1 0 0,-1 1 1 0 0,0-1 0 0 0,-1 1 0 0 0,0 1 0 0 0,6 23 0 0 0,-4-4-6 0 0,-1 0 1 0 0,-1 1-1 0 0,-2 0 0 0 0,0 57 1 0 0,-4-81 8 0 0,-5 123 19 0 0,3-116-10 0 0,0 0 0 0 0,-2 0 0 0 0,0-1 0 0 0,-1 1 0 0 0,-12 26 0 0 0,4-20-2 0 0,0-1 1 0 0,-1 0-1 0 0,-2-1 1 0 0,0-1-1 0 0,-1 0 1 0 0,-1-1-1 0 0,0-1 1 0 0,-2-1 0 0 0,0-1-1 0 0,-1 0 1 0 0,0-2-1 0 0,-1 0 1 0 0,-1-1-1 0 0,0-2 1 0 0,-1 0-1 0 0,0-2 1 0 0,-35 10 0 0 0,38-15-8 0 0,1 0 0 0 0,-1-2 1 0 0,0 0-1 0 0,0-1 0 0 0,0-2 1 0 0,-38-4-1 0 0,53 3 3 0 0,0 1-1 0 0,1-2 1 0 0,-1 1-1 0 0,0 0 0 0 0,1-1 1 0 0,-1 0-1 0 0,1-1 1 0 0,0 1-1 0 0,0-1 1 0 0,0 0-1 0 0,1 0 1 0 0,-1-1-1 0 0,1 1 1 0 0,0-1-1 0 0,0 0 1 0 0,1 0-1 0 0,0 0 0 0 0,-1-1 1 0 0,2 1-1 0 0,-5-11 1 0 0,1-1 0 0 0,0 1 1 0 0,1-2-1 0 0,1 1 0 0 0,1 0 1 0 0,0-1-1 0 0,0-20 1 0 0,4-139 12 0 0,1 149-13 0 0,1 0 0 0 0,2 0 1 0 0,1 1-1 0 0,13-36 0 0 0,4 7-3 0 0,2 2 0 0 0,2 1 0 0 0,3 1 0 0 0,2 2 0 0 0,2 1 0 0 0,3 1 0 0 0,1 2 0 0 0,2 2 0 0 0,88-74 0 0 0,-108 101 1 0 0,1 1-1 0 0,1 1 0 0 0,30-16 0 0 0,-44 27 0 0 0,1 0 0 0 0,1 0 0 0 0,-1 0 0 0 0,1 2 0 0 0,-1-1 0 0 0,1 1-1 0 0,0 0 1 0 0,0 1 0 0 0,-1 0 0 0 0,1 1 0 0 0,18 1 0 0 0,-27-1 0 0 0,0 1 1 0 0,1-1 0 0 0,-1 1-1 0 0,0-1 1 0 0,1 1 0 0 0,-1-1 0 0 0,0 1-1 0 0,0 0 1 0 0,0 0 0 0 0,0-1-1 0 0,1 1 1 0 0,-1 0 0 0 0,0 0 0 0 0,0 0-1 0 0,-1 0 1 0 0,1 0 0 0 0,0 0 0 0 0,0 1-1 0 0,0-1 1 0 0,-1 0 0 0 0,1 0-1 0 0,-1 0 1 0 0,1 1 0 0 0,-1-1 0 0 0,1 0-1 0 0,-1 1 1 0 0,1 1 0 0 0,0 5-4 0 0,0 0 0 0 0,0 0 1 0 0,-1 13-1 0 0,0-12 0 0 0,-4 160-45 0 0,0-139 42 0 0,0-2-1 0 0,-2 1 1 0 0,-17 51-1 0 0,8-43 22 0 0,-1 0-1 0 0,-2 0 1 0 0,-1-2 0 0 0,-2 0-1 0 0,-33 41 1 0 0,39-57-4 0 0,-1-1 0 0 0,0-1 0 0 0,-1 0 0 0 0,-1-2 0 0 0,-1 0 1 0 0,0-1-1 0 0,-1 0 0 0 0,0-2 0 0 0,-1 0 0 0 0,-29 11 0 0 0,39-19-8 0 0,-1-1-1 0 0,0 0 0 0 0,0-1 1 0 0,0 0-1 0 0,0-1 1 0 0,0 0-1 0 0,0-1 0 0 0,0 0 1 0 0,-19-3-1 0 0,28 2 0 0 0,0 0 1 0 0,0 0-1 0 0,0 0 0 0 0,0-1 1 0 0,1 1-1 0 0,-1-1 0 0 0,0 0 1 0 0,1 0-1 0 0,-1 0 0 0 0,1 0 0 0 0,-1 0 1 0 0,1-1-1 0 0,0 1 0 0 0,0-1 1 0 0,0 1-1 0 0,0-1 0 0 0,1 0 0 0 0,-1 1 1 0 0,1-1-1 0 0,0 0 0 0 0,-1 0 1 0 0,1 0-1 0 0,1 0 0 0 0,-2-5 0 0 0,-1-7 1 0 0,0 1 0 0 0,1-1 0 0 0,1 0 0 0 0,0-15 0 0 0,1-11 2 0 0,-2 2 3 0 0,3 1-1 0 0,1 0 0 0 0,11-57 0 0 0,1 41 4 0 0,2 2 1 0 0,2 0-1 0 0,2 1 0 0 0,2 0 0 0 0,3 2 0 0 0,2 1 1 0 0,2 2-1 0 0,1 0 0 0 0,3 2 0 0 0,40-41 1 0 0,-51 62-22 0 0,2 1 0 0 0,0 1 1 0 0,36-24-1 0 0,-48 37 6 0 0,0 1 0 0 0,0 1 0 0 0,1-1 0 0 0,0 2 0 0 0,1 0 0 0 0,-1 1 0 0 0,1 0-1 0 0,-1 1 1 0 0,1 0 0 0 0,15 0 0 0 0,-24 2 3 0 0,4 1 0 0 0,0-1 1 0 0,0 1-1 0 0,0 1 0 0 0,13 1 0 0 0,-20-1 4 0 0,1 0-1 0 0,-1-1 0 0 0,1 1 0 0 0,-1 0 0 0 0,0 0 0 0 0,0 1 1 0 0,0-1-1 0 0,1 0 0 0 0,-1 1 0 0 0,0-1 0 0 0,0 1 0 0 0,-1 0 1 0 0,1-1-1 0 0,0 1 0 0 0,-1 0 0 0 0,1 0 0 0 0,-1 0 0 0 0,1 0 1 0 0,-1 1-1 0 0,1 1 0 0 0,2 9 0 0 0,0 1 1 0 0,-1-1 0 0 0,-1 1-1 0 0,0 0 1 0 0,-1-1-1 0 0,-1 1 1 0 0,0 0-1 0 0,-2 16 1 0 0,0 7-1 0 0,1-20 0 0 0,-1 0 0 0 0,0-1 0 0 0,-2 1 0 0 0,0 0 0 0 0,-1-1 0 0 0,0 0 0 0 0,-2 0 0 0 0,0 0 0 0 0,0-1 0 0 0,-15 21 0 0 0,5-9 0 0 0,-2-2 0 0 0,-1 0 0 0 0,-1-2 0 0 0,-43 39 0 0 0,39-42-2 0 0,0-1 1 0 0,-1 0 0 0 0,-54 26 0 0 0,63-37 0 0 0,0 0 0 0 0,-1-1 0 0 0,0-1 0 0 0,-1-1 0 0 0,1-1 0 0 0,-1-1 0 0 0,-34 3 1 0 0,40-6-1 0 0,0 1 1 0 0,0-1 1 0 0,-1 0-1 0 0,1-2 0 0 0,-15-2 0 0 0,24 3 1 0 0,-1 0-1 0 0,1-1 0 0 0,0 1 0 0 0,0-1 0 0 0,0 0 0 0 0,0 0 1 0 0,0-1-1 0 0,1 1 0 0 0,-1-1 0 0 0,1 0 0 0 0,-1 0 1 0 0,1 0-1 0 0,0 0 0 0 0,0-1 0 0 0,0 1 0 0 0,-2-6 1 0 0,-1-1 0 0 0,1 0 0 0 0,0 0 1 0 0,1-1-1 0 0,0 0 1 0 0,0 0-1 0 0,1 0 0 0 0,1 0 1 0 0,-2-23-1 0 0,2-5 20 0 0,4-50 1 0 0,-1 74-17 0 0,1-2 1 0 0,1-1 0 0 0,0 0-1 0 0,1 1 1 0 0,1 0 0 0 0,1 0 0 0 0,0 0-1 0 0,2 1 1 0 0,-1 0 0 0 0,21-30-1 0 0,-8 17-10 0 0,2 0 0 0 0,1 2 0 0 0,2 0-1 0 0,27-23 1 0 0,-19 20-10 0 0,2 1 0 0 0,1 2 0 0 0,2 2 0 0 0,0 1 0 0 0,1 2 0 0 0,77-31 0 0 0,-97 48 7 0 0,1 0 1 0 0,0 1 0 0 0,0 1 0 0 0,0 1-1 0 0,0 1 1 0 0,0 1 0 0 0,20 2 0 0 0,-36-2 4 0 0,-1 1 1 0 0,0 0 0 0 0,1-1 0 0 0,-1 1 0 0 0,0 0 0 0 0,0 1 0 0 0,1-1 0 0 0,-1 0 0 0 0,0 1 0 0 0,-1 0 0 0 0,1 0 0 0 0,0 0 0 0 0,0 0 0 0 0,-1 0 0 0 0,1 0 0 0 0,-1 1 0 0 0,0-1 0 0 0,1 1 0 0 0,-1 0 0 0 0,0-1 0 0 0,-1 1 0 0 0,1 0 0 0 0,-1 0 0 0 0,1 0 0 0 0,-1 1 0 0 0,0-1 0 0 0,0 0-1 0 0,1 6 1 0 0,1 8-5 0 0,0 1-1 0 0,-1 0 1 0 0,-1 0-1 0 0,-2 22 1 0 0,1-19 7 0 0,-1-3-1 0 0,-1-1 0 0 0,-1 1 1 0 0,0-1-1 0 0,-1 0 0 0 0,-1 0 0 0 0,-1 0 1 0 0,0 0-1 0 0,-2-1 0 0 0,1 0 0 0 0,-2-1 1 0 0,0 0-1 0 0,-12 16 0 0 0,-3 0 11 0 0,-1-1 0 0 0,-2-2 0 0 0,0 0 0 0 0,-46 34 0 0 0,48-42 2 0 0,-2-1 1 0 0,0-2 0 0 0,-1-1-1 0 0,-33 14 1 0 0,41-22-7 0 0,0-1 1 0 0,-1 0 0 0 0,0-2 0 0 0,0 0-1 0 0,0-2 1 0 0,0 0 0 0 0,-25 0 0 0 0,31-3-7 0 0,7 0 0 0 0,0 0 0 0 0,-1 0 0 0 0,1-1 0 0 0,0 0 0 0 0,-10-2 0 0 0,15 2 0 0 0,1 0 0 0 0,-1 0 0 0 0,1 0 0 0 0,0-1 0 0 0,-1 1 0 0 0,1-1 0 0 0,0 1 0 0 0,0-1 0 0 0,0 0 0 0 0,0 1 0 0 0,0-1 0 0 0,0 0 0 0 0,0 0 0 0 0,1-1 0 0 0,-1 1 0 0 0,1 0 0 0 0,-1-1 0 0 0,1 1 0 0 0,0 0 0 0 0,-1-4 0 0 0,-1-5 0 0 0,1 0 0 0 0,0 0 0 0 0,0 0-1 0 0,1 0 1 0 0,1 0 0 0 0,1-19 0 0 0,-1 3 0 0 0,1 12-1 0 0,1 0 0 0 0,0 0 0 0 0,1 0 1 0 0,1 0-1 0 0,0 0 0 0 0,1 0 0 0 0,1 1 0 0 0,0 0 0 0 0,1 0 1 0 0,0 1-1 0 0,19-25 0 0 0,-5 9-1 0 0,2 2 0 0 0,1 1 1 0 0,1 1-1 0 0,32-25 0 0 0,-33 31-5 0 0,1 1-1 0 0,1 1 0 0 0,1 2 0 0 0,0 1 1 0 0,1 0-1 0 0,0 3 0 0 0,1 0 1 0 0,0 2-1 0 0,1 0 0 0 0,0 3 1 0 0,0 0-1 0 0,0 2 0 0 0,1 1 1 0 0,31 2-1 0 0,-12 0-11 0 0,4 0 38 0 0,-1 2 0 0 0,0 2 0 0 0,87 17 0 0 0,-137-19-19 0 0,31 6 16 0 0,-1 2 1 0 0,0 0-1 0 0,-1 3 0 0 0,57 28 0 0 0,-86-38-17 0 0,0 0 1 0 0,0 0-1 0 0,0 1 0 0 0,-1-1 1 0 0,1 1-1 0 0,-1 0 0 0 0,0-1 1 0 0,0 1-1 0 0,0 0 0 0 0,0 0 1 0 0,0 1-1 0 0,-1-1 0 0 0,1 0 1 0 0,-1 1-1 0 0,0-1 0 0 0,0 0 1 0 0,0 1-1 0 0,0-1 0 0 0,-1 1 1 0 0,1 0-1 0 0,-1-1 0 0 0,0 1 1 0 0,0-1-1 0 0,0 1 0 0 0,-1 0 1 0 0,1-1-1 0 0,-1 1 0 0 0,-1 4 1 0 0,0-4-1 0 0,1 0 1 0 0,-1 0 0 0 0,0 0-1 0 0,0 0 1 0 0,0-1 0 0 0,-1 1-1 0 0,1 0 1 0 0,-1-1 0 0 0,0 0-1 0 0,0 0 1 0 0,0 0 0 0 0,-5 4-1 0 0,-49 33 8 0 0,44-32-2 0 0,-10 5-9 0 0,0 0 0 0 0,-1-2 0 0 0,0-2-1 0 0,0 0 1 0 0,-1-1 0 0 0,0-1 0 0 0,-1-1 0 0 0,1-2 0 0 0,-1 0 0 0 0,0-2 0 0 0,-36-1 0 0 0,39-1 1 0 0,-7 0 2 0 0,1 0 0 0 0,-58-10-1 0 0,78 8 2 0 0,1 0 0 0 0,0 0 0 0 0,0-1 0 0 0,0 0-1 0 0,0 0 1 0 0,1-1 0 0 0,-1 0 0 0 0,1 0-1 0 0,0-1 1 0 0,0 0 0 0 0,0 0 0 0 0,1-1 0 0 0,0 0-1 0 0,-11-13 1 0 0,14 15-2 0 0,0 0 0 0 0,1-1 0 0 0,-1 1-1 0 0,1-1 1 0 0,0 0 0 0 0,1 0 0 0 0,-1 0 0 0 0,1 0 0 0 0,-2-8-1 0 0,1-46-20 0 0,2 40 12 0 0,1 11 7 0 0,0-1 1 0 0,1 1 0 0 0,0 0 0 0 0,0-1 0 0 0,0 1 0 0 0,1 0-1 0 0,0 0 1 0 0,1 1 0 0 0,0-1 0 0 0,0 1 0 0 0,1 0 0 0 0,0 0-1 0 0,0 0 1 0 0,0 0 0 0 0,1 1 0 0 0,0 0 0 0 0,9-7 0 0 0,9-6 6 0 0,0 0-1 0 0,2 2 1 0 0,41-21 0 0 0,-32 20-2 0 0,0 2 0 0 0,1 2 0 0 0,0 1 0 0 0,1 2 0 0 0,0 2 0 0 0,1 1 0 0 0,0 2 0 0 0,77-3 1 0 0,65 13-9 0 0,-148-1 6 0 0,-1 1-1 0 0,1 2 1 0 0,48 15 0 0 0,-36-5-1 0 0,71 35 0 0 0,-96-41 6 0 0,0 1-1 0 0,0 1 0 0 0,-1 1 1 0 0,-1 1-1 0 0,28 26 1 0 0,-40-34-1 0 0,0 0 0 0 0,-1 0 1 0 0,1 0-1 0 0,-1 1 0 0 0,-1 0 1 0 0,1-1-1 0 0,-1 1 0 0 0,0 1 0 0 0,0-1 1 0 0,2 13-1 0 0,-2 1 12 0 0,-1-1 0 0 0,-1 36 0 0 0,-1-54-14 0 0,0 8 3 0 0,-1 0 0 0 0,-1 0-1 0 0,0-1 1 0 0,0 1 0 0 0,-1-1 0 0 0,0 1 0 0 0,0-1 0 0 0,-1 0-1 0 0,0 0 1 0 0,-1-1 0 0 0,0 1 0 0 0,0-1 0 0 0,-1 0 0 0 0,-7 7-1 0 0,-5 5 3 0 0,-1-1 1 0 0,-1 0-1 0 0,-43 29 0 0 0,31-26-9 0 0,-1-2 0 0 0,-2-1-1 0 0,1-1 1 0 0,-2-2 0 0 0,0-2 0 0 0,-1-1 0 0 0,-1-2-1 0 0,1-2 1 0 0,-2-1 0 0 0,1-2 0 0 0,-1-2 0 0 0,-42 0 0 0 0,60-4-3 0 0,-29 0-16 0 0,-51-6-1 0 0,85 3 22 0 0,-1 0-1 0 0,0-1 1 0 0,1 0-1 0 0,0-1 1 0 0,0-1-1 0 0,-27-14 1 0 0,28 11 3 0 0,1 1 0 0 0,0-2-1 0 0,1 0 1 0 0,0 0 0 0 0,0-1 0 0 0,-13-16 0 0 0,19 19 1 0 0,1-1 0 0 0,0 0 0 0 0,0 0 0 0 0,1 0 0 0 0,0 0 0 0 0,0-1 1 0 0,1 0-1 0 0,1 0 0 0 0,0 0 0 0 0,-3-19 0 0 0,2 6-6 0 0,1 0-1 0 0,2 1 1 0 0,0-1-1 0 0,2 0 1 0 0,6-42-1 0 0,-4 50-1 0 0,0 0-1 0 0,2 1 0 0 0,0-1 0 0 0,0 1 0 0 0,2 0 1 0 0,-1 1-1 0 0,2-1 0 0 0,0 1 0 0 0,17-21 1 0 0,3 3 2 0 0,1 1 0 0 0,2 1 0 0 0,1 2 0 0 0,1 1 0 0 0,62-36 0 0 0,-36 28 30 0 0,2 3 0 0 0,113-40 1 0 0,-114 53-22 0 0,0 2 1 0 0,1 3-1 0 0,1 2 1 0 0,0 3-1 0 0,98 1 1 0 0,-137 7-7 0 0,169 6 5 0 0,-165-3-3 0 0,0 1 0 0 0,0 2 0 0 0,-1 0 0 0 0,52 20 0 0 0,-56-16 3 0 0,1 1 1 0 0,-2 1-1 0 0,1 1 1 0 0,-2 1-1 0 0,0 0 1 0 0,0 2-1 0 0,20 20 1 0 0,-32-27-7 0 0,1 1 1 0 0,-1-1-1 0 0,-1 2 0 0 0,1-1 1 0 0,-2 1-1 0 0,1 0 1 0 0,-2 0-1 0 0,0 1 0 0 0,0 0 1 0 0,-1 0-1 0 0,0 0 1 0 0,-1 0-1 0 0,0 0 0 0 0,-1 1 1 0 0,1 22-1 0 0,-3-29 1 0 0,-1 0-1 0 0,1 0 1 0 0,-1 0 0 0 0,0 0-1 0 0,0 0 1 0 0,-1 0 0 0 0,0-1-1 0 0,0 1 1 0 0,0 0 0 0 0,-5 8-1 0 0,2-6 1 0 0,0-1-1 0 0,-1-1 1 0 0,0 1-1 0 0,0-1 1 0 0,0 0-1 0 0,-1 0 1 0 0,-7 5-1 0 0,-14 8 1 0 0,-1-1 0 0 0,-1-1 0 0 0,-1-2-1 0 0,0-1 1 0 0,-57 18 0 0 0,20-14-2 0 0,-124 18 0 0 0,38-22-9 0 0,-175-7-1 0 0,259-7 8 0 0,39-1 4 0 0,1-1 1 0 0,-56-10-1 0 0,67 8-3 0 0,1-1 0 0 0,-1-1 0 0 0,1-1 0 0 0,1 0 0 0 0,-29-16 1 0 0,42 20-1 0 0,0-1-1 0 0,0 1 1 0 0,0 0 0 0 0,0-1 0 0 0,0 0 0 0 0,1 0 0 0 0,-1 0 0 0 0,1 0 0 0 0,0-1 0 0 0,1 1 0 0 0,-1-1 0 0 0,1 0 0 0 0,0 0 0 0 0,0 1 0 0 0,0-2 0 0 0,1 1 0 0 0,0 0 0 0 0,0 0 0 0 0,0 0 0 0 0,0 0 0 0 0,1-1 0 0 0,0 1 0 0 0,0 0 0 0 0,0-1 0 0 0,1 1 0 0 0,0 0 0 0 0,0 0 0 0 0,0 0 0 0 0,1 0 0 0 0,-1 0 0 0 0,1 0 0 0 0,1 0 0 0 0,-1 0 0 0 0,1 1 0 0 0,-1-1 0 0 0,1 1 0 0 0,0-1 0 0 0,1 1 0 0 0,4-4 0 0 0,15-14 4 0 0,2 2 0 0 0,0 0 0 0 0,1 2 0 0 0,1 1 0 0 0,51-24 0 0 0,-14 13 6 0 0,107-31 1 0 0,-106 43-13 0 0,0 2 0 0 0,130-10 0 0 0,136 16 1 0 0,-329 8 4 0 0,71 2 24 0 0,-1 4 1 0 0,1 3-1 0 0,-1 3 1 0 0,-1 3-1 0 0,123 43 1 0 0,-179-54-23 0 0,0 2 1 0 0,0-1-1 0 0,-1 2 1 0 0,1 0-1 0 0,-1 1 1 0 0,-1 1 0 0 0,18 13-1 0 0,-29-18-2 0 0,1-1 0 0 0,-1 1 0 0 0,0 0-1 0 0,0 1 1 0 0,0-1 0 0 0,-1 0 0 0 0,0 0-1 0 0,1 1 1 0 0,-2-1 0 0 0,1 1 0 0 0,0-1-1 0 0,-1 1 1 0 0,0-1 0 0 0,0 1 0 0 0,0-1-1 0 0,0 1 1 0 0,-1-1 0 0 0,0 1 0 0 0,0-1 0 0 0,0 0-1 0 0,0 1 1 0 0,-3 4 0 0 0,0-3-1 0 0,0-1 1 0 0,0 1 0 0 0,-1-1-1 0 0,1 0 1 0 0,-1-1-1 0 0,0 1 1 0 0,-11 6 0 0 0,-46 27-3 0 0,45-29 2 0 0,-32 18-1 0 0,0-2 0 0 0,-71 23 1 0 0,89-37 0 0 0,-2-2 1 0 0,1-2-1 0 0,-1 0 1 0 0,0-3-1 0 0,-40 2 1 0 0,42-6 0 0 0,-99-2 6 0 0,116 0-6 0 0,-1 0 1 0 0,0-1 0 0 0,0 0 0 0 0,1-2-1 0 0,0 1 1 0 0,-22-12 0 0 0,22 9-1 0 0,1 0 1 0 0,0-1-1 0 0,0-1 1 0 0,1-1-1 0 0,0 0 1 0 0,-19-20-1 0 0,25 23 0 0 0,1 0 1 0 0,0 0-1 0 0,0 0 1 0 0,1-1-1 0 0,0 0 0 0 0,0 1 1 0 0,0-2-1 0 0,1 1 1 0 0,1 0-1 0 0,-1 0 0 0 0,1-1 1 0 0,1 1-1 0 0,-2-14 1 0 0,2 6-1 0 0,1-1 0 0 0,1 1 1 0 0,2-18-1 0 0,-2 28 0 0 0,1 0 0 0 0,-1 0 1 0 0,1 0-1 0 0,0 0 0 0 0,1 1 1 0 0,-1-1-1 0 0,1 1 0 0 0,0-1 0 0 0,1 1 1 0 0,-1 0-1 0 0,6-6 0 0 0,10-8 1 0 0,1 1 0 0 0,1 1 0 0 0,0 1 0 0 0,1 0 0 0 0,43-22 0 0 0,-23 17 1 0 0,0 3 0 0 0,69-21 0 0 0,-59 26-2 0 0,1 2-1 0 0,98-9 0 0 0,107 18-6 0 0,-219 4 6 0 0,0 2 1 0 0,0 1-1 0 0,-1 3 1 0 0,1 1 0 0 0,47 18-1 0 0,-58-17 2 0 0,-1 2-1 0 0,-1 1 1 0 0,0 1-1 0 0,-1 1 1 0 0,0 2-1 0 0,-1 0 1 0 0,36 35-1 0 0,-49-41 6 0 0,1 2 0 0 0,-2 0-1 0 0,0 0 1 0 0,-1 1 0 0 0,0 0-1 0 0,-1 1 1 0 0,0-1 0 0 0,-1 2-1 0 0,-1-1 1 0 0,-1 1 0 0 0,0 0-1 0 0,-1 0 1 0 0,0 0 0 0 0,-2 0-1 0 0,2 27 1 0 0,-4-31-2 0 0,1 24 20 0 0,-6 56 1 0 0,3-80-21 0 0,0 1 1 0 0,-1-1 0 0 0,0 0-1 0 0,-1 0 1 0 0,-1 0-1 0 0,0 0 1 0 0,0-1-1 0 0,-8 13 1 0 0,-3-1-5 0 0,-1-1 0 0 0,-1-1 0 0 0,0 0 0 0 0,-2-2 0 0 0,0 0 0 0 0,-1-1 0 0 0,-1-1 0 0 0,-1-1 0 0 0,0-1 0 0 0,-32 15 0 0 0,25-16 0 0 0,0-1-1 0 0,-1-1 1 0 0,-1-2 0 0 0,1-1 0 0 0,-2-2 0 0 0,1-1 0 0 0,-1-1 0 0 0,-41 0 0 0 0,66-5 0 0 0,-25 1 0 0 0,0-1 0 0 0,-46-8 0 0 0,68 6 0 0 0,-1 0 0 0 0,1-1 0 0 0,0-1 0 0 0,0 0 0 0 0,1-1 0 0 0,-1 0 0 0 0,1 0 0 0 0,0-1 0 0 0,1 0 0 0 0,-15-12 0 0 0,13 8-1 0 0,-1 0 1 0 0,2-1 0 0 0,-1-1 0 0 0,2 1 0 0 0,0-1 0 0 0,0-1 0 0 0,1 0-1 0 0,0 0 1 0 0,1-1 0 0 0,1 0 0 0 0,0 0 0 0 0,1 0 0 0 0,1-1 0 0 0,0 1-1 0 0,1-1 1 0 0,0 0 0 0 0,1 0 0 0 0,0-30 0 0 0,2 34-2 0 0,0 2-3 0 0,-1-1 1 0 0,1 1-1 0 0,1 0 0 0 0,-1 0 1 0 0,2-1-1 0 0,-1 1 1 0 0,1 0-1 0 0,1 0 0 0 0,0 1 1 0 0,0-1-1 0 0,8-14 1 0 0,-4 12-3 0 0,0 1 1 0 0,1 1-1 0 0,1-1 1 0 0,0 1-1 0 0,0 1 1 0 0,1 0-1 0 0,0 0 1 0 0,16-10-1 0 0,-9 9-1 0 0,0 1 0 0 0,0 0-1 0 0,1 1 1 0 0,0 1-1 0 0,19-3 1 0 0,15 0 0 0 0,0 2 0 0 0,0 3 0 0 0,60 2 1 0 0,-86 2 6 0 0,13-1 10 0 0,-1 2 0 0 0,0 2 0 0 0,48 9 1 0 0,-51-4 3 0 0,-1 2 0 0 0,0 2 0 0 0,-1 1 0 0 0,-1 1 1 0 0,0 2-1 0 0,0 1 0 0 0,43 33 0 0 0,-57-37-8 0 0,0 2-1 0 0,-1 1 1 0 0,-1 0-1 0 0,0 1 1 0 0,-1 0-1 0 0,-1 1 1 0 0,-1 1-1 0 0,0 0 1 0 0,-2 1-1 0 0,0 1 1 0 0,-1-1-1 0 0,12 38 1 0 0,-13-18-5 0 0,-2 1 1 0 0,-1-1 0 0 0,-2 1 0 0 0,-2 0-1 0 0,-5 75 1 0 0,0-91 3 0 0,-1 0-1 0 0,-1-1 1 0 0,-1 0-1 0 0,-1 0 1 0 0,-1-1-1 0 0,-1 1 1 0 0,-1-2-1 0 0,-2 0 1 0 0,0 0-1 0 0,-1-1 1 0 0,-1 0-1 0 0,0-1 1 0 0,-30 30-1 0 0,19-24 10 0 0,-2-2-1 0 0,0 0 1 0 0,-2-2 0 0 0,0-1-1 0 0,-1-1 1 0 0,-2-1 0 0 0,1-2-1 0 0,-61 23 1 0 0,63-32-10 0 0,0 0 0 0 0,0-2 0 0 0,0-1 0 0 0,-1-1 0 0 0,0-2 0 0 0,1 0 0 0 0,-61-7 1 0 0,84 5-5 0 0,0-1 1 0 0,0 0 0 0 0,0-1-1 0 0,1 1 1 0 0,-1-1 0 0 0,0 0 0 0 0,1-1-1 0 0,-1 1 1 0 0,1-1 0 0 0,-1 0-1 0 0,1-1 1 0 0,0 1 0 0 0,1-1-1 0 0,-1 0 1 0 0,1 0 0 0 0,-6-7 0 0 0,5 5-1 0 0,1 0 1 0 0,0-1 0 0 0,0 0 0 0 0,1 1-1 0 0,0-1 1 0 0,0-1 0 0 0,0 1 0 0 0,1 0 0 0 0,0-1-1 0 0,1 1 1 0 0,0-1 0 0 0,-1-12 0 0 0,0-14 0 0 0,5-48 0 0 0,-2 71 0 0 0,1-1 0 0 0,0 1 0 0 0,1 0 0 0 0,0-1 0 0 0,1 1 0 0 0,0 1 0 0 0,10-20 0 0 0,1 7 0 0 0,0 2 1 0 0,1-1-1 0 0,1 2 1 0 0,1 0 0 0 0,0 1-1 0 0,2 1 1 0 0,0 1-1 0 0,1 1 1 0 0,1 1 0 0 0,0 0-1 0 0,47-21 1 0 0,-35 21 0 0 0,1 2 0 0 0,0 1 0 0 0,1 2 0 0 0,0 2 0 0 0,1 1 0 0 0,0 1 0 0 0,73 0 0 0 0,-103 6-1 0 0,132 5 3 0 0,-119-3 0 0 0,0 1 0 0 0,0 1 0 0 0,-1 1 0 0 0,38 14 0 0 0,-34-9 5 0 0,1 2 0 0 0,-2 0 0 0 0,0 1 0 0 0,0 2 0 0 0,-1 0 0 0 0,-1 1 0 0 0,-1 1-1 0 0,25 28 1 0 0,-33-32-2 0 0,1 2-1 0 0,-2-1 0 0 0,0 2 1 0 0,-1-1-1 0 0,-1 1 0 0 0,0 0 1 0 0,-1 1-1 0 0,-1 0 0 0 0,0 0 1 0 0,-2 0-1 0 0,0 1 0 0 0,4 34 1 0 0,-6-23-6 0 0,-2 0 0 0 0,0 1 1 0 0,-6 36-1 0 0,3-52 3 0 0,0 0 0 0 0,0 0 1 0 0,-2-1-1 0 0,0 1 0 0 0,0-1 0 0 0,-1 0 0 0 0,-1-1 0 0 0,-14 22 0 0 0,10-19 5 0 0,0-1-1 0 0,-1 0 1 0 0,0 0 0 0 0,-2-2-1 0 0,-24 20 1 0 0,30-26-3 0 0,-1-1 0 0 0,1 0 0 0 0,-1-1 0 0 0,0 0 1 0 0,0 0-1 0 0,-1-1 0 0 0,1 0 0 0 0,-1 0 0 0 0,1-1 0 0 0,-1-1 0 0 0,0 1 0 0 0,-11-1 1 0 0,9-1 0 0 0,1 0 1 0 0,-1-1 0 0 0,-21-4-1 0 0,28 4-5 0 0,1-1-1 0 0,0 0 1 0 0,-1 1-1 0 0,1-2 0 0 0,0 1 1 0 0,0 0-1 0 0,0-1 1 0 0,1 0-1 0 0,-1 1 0 0 0,1-2 1 0 0,-1 1-1 0 0,-4-6 1 0 0,-3-5-3 0 0,1 0 0 0 0,1-1 0 0 0,0 0 0 0 0,0-1 0 0 0,2 0 0 0 0,0-1 0 0 0,1 1 0 0 0,0-1 0 0 0,2 0 0 0 0,-5-26 0 0 0,3-15-26 0 0,0-106-1 0 0,6 151 28 0 0,1-18-6 0 0,0 0 1 0 0,2 0-1 0 0,2 0 1 0 0,1 0 0 0 0,1 1-1 0 0,1 0 1 0 0,20-44-1 0 0,-21 57 7 0 0,1 1 0 0 0,1 0 0 0 0,0 1 0 0 0,1 0 0 0 0,1 0 0 0 0,0 1 0 0 0,1 1 0 0 0,1 0 0 0 0,0 0 0 0 0,0 1 0 0 0,2 1 0 0 0,-1 0 0 0 0,1 1 0 0 0,24-12 0 0 0,-27 17 5 0 0,1 1 0 0 0,0 0-1 0 0,0 0 1 0 0,0 1 0 0 0,25-2-1 0 0,68 3 23 0 0,-99 2-26 0 0,5 0 3 0 0,-1 1 0 0 0,1 1 0 0 0,-1 0 0 0 0,0 0 0 0 0,0 1 0 0 0,0 0 0 0 0,0 1 0 0 0,0 1 0 0 0,-1 0 0 0 0,14 8 0 0 0,-10-4-1 0 0,-1 0 0 0 0,-1 1-1 0 0,0 1 1 0 0,0 0 0 0 0,-1 1 0 0 0,19 25-1 0 0,-18-19 3 0 0,0 0 0 0 0,-1 2-1 0 0,-1-1 1 0 0,-1 1 0 0 0,-1 0-1 0 0,-1 1 1 0 0,-1 0-1 0 0,0 0 1 0 0,-2 1 0 0 0,0-1-1 0 0,0 28 1 0 0,-3-31-1 0 0,0 22 28 0 0,-6 64-1 0 0,4-90-21 0 0,-2-1 1 0 0,0 1 0 0 0,-1-1-1 0 0,0 0 1 0 0,0 0-1 0 0,-2-1 1 0 0,0 1-1 0 0,-11 17 1 0 0,1-8 7 0 0,-1 0-1 0 0,-2 0 1 0 0,0-2 0 0 0,-1 0-1 0 0,-1-2 1 0 0,-1 0-1 0 0,-1-1 1 0 0,0-2 0 0 0,-1 0-1 0 0,0-1 1 0 0,-1-2 0 0 0,-1 0-1 0 0,0-2 1 0 0,-50 13 0 0 0,59-19-22 0 0,-1-1 0 0 0,0-1 1 0 0,0-1-1 0 0,0 0 1 0 0,0-2-1 0 0,0 0 0 0 0,-18-3 1 0 0,27 2-1 0 0,0 0 1 0 0,0-1 0 0 0,0 0-1 0 0,1 0 1 0 0,-1-1 0 0 0,1 0-1 0 0,0 0 1 0 0,0-1 0 0 0,1 0-1 0 0,-1-1 1 0 0,1 0-1 0 0,0 0 1 0 0,0 0 0 0 0,1-1-1 0 0,-8-9 1 0 0,6 4-3 0 0,1 0 0 0 0,0 0 0 0 0,1-1 0 0 0,0 0 0 0 0,1 0 0 0 0,0 0 0 0 0,1-1 0 0 0,1 1 0 0 0,-3-22 0 0 0,1-10-15 0 0,3-73 0 0 0,2 99 16 0 0,1 4 1 0 0,0 0 0 0 0,1 0 0 0 0,1 1 0 0 0,0-1 0 0 0,1 0 0 0 0,0 1 0 0 0,1 0 0 0 0,1 0 0 0 0,0 0 0 0 0,1 1-1 0 0,1 0 1 0 0,0 0 0 0 0,13-15 0 0 0,-14 19 3 0 0,1 0 0 0 0,0 1 1 0 0,0 0-1 0 0,1 1 0 0 0,0 0 0 0 0,1 0 0 0 0,-1 1 0 0 0,1 0 0 0 0,1 0 0 0 0,-1 1 0 0 0,1 1 0 0 0,0 0 0 0 0,0 0 1 0 0,0 1-1 0 0,0 0 0 0 0,0 1 0 0 0,23-1 0 0 0,-10 3-1 0 0,-1 0 1 0 0,25 4-1 0 0,-39-2 2 0 0,1 0-1 0 0,0 0 0 0 0,-1 1 0 0 0,1 0 1 0 0,-1 1-1 0 0,0 0 0 0 0,13 9 0 0 0,5 4 0 0 0,-2 2 1 0 0,0 1-1 0 0,-2 1 0 0 0,0 2 0 0 0,32 39 0 0 0,-38-41 9 0 0,-2 1-1 0 0,0 1 1 0 0,-2 0-1 0 0,0 1 1 0 0,-2 0-1 0 0,17 52 1 0 0,-24-56 1 0 0,0 1 0 0 0,-1-1 0 0 0,1 36 0 0 0,-9 63 23 0 0,3-100-27 0 0,-1 0 0 0 0,-1-1 1 0 0,-1 1-1 0 0,-1-1 1 0 0,0 0-1 0 0,-1-1 0 0 0,-1 1 1 0 0,-1-2-1 0 0,-19 29 0 0 0,7-15 5 0 0,-2-1 1 0 0,-1-1-1 0 0,-1-1 0 0 0,-31 26 0 0 0,36-36 1 0 0,-1 0 1 0 0,-29 16 0 0 0,42-28-8 0 0,0 0-1 0 0,-1-1 1 0 0,0 0 0 0 0,0-1-1 0 0,0 0 1 0 0,-1 0 0 0 0,1-1-1 0 0,-1 0 1 0 0,-13 1 0 0 0,22-3-4 0 0,-7 0 1 0 0,-1 0-1 0 0,0 0 1 0 0,1-1 0 0 0,-12-1 0 0 0,18 1-1 0 0,-1 0 0 0 0,1 0 0 0 0,-1 0 0 0 0,1 0 0 0 0,-1 0 0 0 0,1 0 0 0 0,0-1 0 0 0,-1 1 0 0 0,1-1 1 0 0,0 0-1 0 0,0 1 0 0 0,0-1 0 0 0,1 0 0 0 0,-1 0 0 0 0,0-1 0 0 0,1 1 0 0 0,-3-4 0 0 0,1-1-3 0 0,-1 0 1 0 0,2 0-1 0 0,-1 0 0 0 0,1-1 0 0 0,0 1 1 0 0,1-1-1 0 0,-2-11 0 0 0,2-58-23 0 0,2 44 16 0 0,0 5-4 0 0,0-1 0 0 0,3 0 0 0 0,0 1 0 0 0,1 0 0 0 0,2 0 1 0 0,1 0-1 0 0,20-45 0 0 0,-19 53 4 0 0,1 1 1 0 0,1 0-1 0 0,1 1 1 0 0,1 0-1 0 0,0 0 1 0 0,1 2-1 0 0,0 0 1 0 0,2 0-1 0 0,0 2 0 0 0,32-24 1 0 0,-36 32 6 0 0,-1 0 0 0 0,1 1 0 0 0,-1 0 1 0 0,2 1-1 0 0,-1 0 0 0 0,0 1 0 0 0,1 0 0 0 0,-1 1 0 0 0,1 0 1 0 0,0 1-1 0 0,0 1 0 0 0,0 0 0 0 0,-1 1 0 0 0,19 3 0 0 0,-26-3 4 0 0,0 0-1 0 0,-1 1 0 0 0,0 0 0 0 0,1 0 1 0 0,-1 0-1 0 0,0 1 0 0 0,0 0 1 0 0,0-1-1 0 0,0 1 0 0 0,-1 1 0 0 0,1-1 1 0 0,-1 0-1 0 0,0 1 0 0 0,0 0 1 0 0,0-1-1 0 0,0 1 0 0 0,-1 1 0 0 0,1-1 1 0 0,-1 0-1 0 0,2 6 0 0 0,2 5 1 0 0,-1-1-1 0 0,0 1 0 0 0,-2 0 0 0 0,5 30 1 0 0,-5 1 7 0 0,-5 85 0 0 0,0-110-1 0 0,-1 1 1 0 0,-1 0-1 0 0,-1-1 0 0 0,-1 0 1 0 0,-15 36-1 0 0,7-25 9 0 0,-2 0 0 0 0,-35 51 0 0 0,37-63 3 0 0,-1-1 1 0 0,-23 23-1 0 0,31-35-10 0 0,0-1 0 0 0,0 0-1 0 0,-1 0 1 0 0,1-1 0 0 0,-1 0-1 0 0,0 0 1 0 0,-1-1 0 0 0,-15 6-1 0 0,-4-6 27 0 0,24-4-33 0 0,4-2-5 0 0,-1 1 1 0 0,1 0-1 0 0,-1 0 0 0 0,1 0 0 0 0,-1 0 1 0 0,1-1-1 0 0,0 1 0 0 0,0 0 1 0 0,0 0-1 0 0,0-1 0 0 0,0 1 0 0 0,0 0 1 0 0,0 0-1 0 0,0-3 0 0 0,0 2-2 0 0,1-10-4 0 0,-1 1 1 0 0,2 0 0 0 0,-1 0-1 0 0,2 0 1 0 0,-1 0-1 0 0,2 0 1 0 0,-1 0-1 0 0,1 0 1 0 0,1 1-1 0 0,0 0 1 0 0,0 0-1 0 0,1 0 1 0 0,9-10-1 0 0,65-86-54 0 0,-69 95 53 0 0,0-1 0 0 0,0 2 0 0 0,1 0 0 0 0,0 0 0 0 0,0 1 0 0 0,22-12 0 0 0,-30 19 9 0 0,0 0-1 0 0,1 1 1 0 0,-1-1-1 0 0,0 1 1 0 0,1-1-1 0 0,-1 1 1 0 0,1 1-1 0 0,0-1 1 0 0,-1 1 0 0 0,1 0-1 0 0,0 0 1 0 0,5 0-1 0 0,-10 1 2 0 0,1-1 1 0 0,-1 0-1 0 0,1 1 0 0 0,-1-1 0 0 0,1 1 0 0 0,-1-1 0 0 0,1 1 0 0 0,-1-1 1 0 0,1 1-1 0 0,-1-1 0 0 0,0 1 0 0 0,1-1 0 0 0,-1 1 0 0 0,0 0 0 0 0,1-1 0 0 0,-1 1 1 0 0,0-1-1 0 0,0 1 0 0 0,0 0 0 0 0,1-1 0 0 0,-1 1 0 0 0,0 0 0 0 0,0-1 1 0 0,0 1-1 0 0,0 1 0 0 0,-1 23 0 0 0,1-17 0 0 0,0 11 1 0 0,-1 1 0 0 0,-1 0 0 0 0,0-1 0 0 0,-2 1 0 0 0,0-1-1 0 0,-1 0 1 0 0,-1 0 0 0 0,-1-1 0 0 0,-1 0 0 0 0,-15 29 0 0 0,12-29 8 0 0,-27 43 32 0 0,34-56-32 0 0,1 0 1 0 0,-2 0 0 0 0,1 0 0 0 0,0-1 0 0 0,-1 1 0 0 0,0-1 0 0 0,0 0-1 0 0,-10 5 1 0 0,15-9-9 0 0,0 0 0 0 0,0 1-1 0 0,0-1 1 0 0,-1 0 0 0 0,1 0-1 0 0,0 0 1 0 0,0 0 0 0 0,-1 1-1 0 0,1-1 1 0 0,0 0 0 0 0,0 0-1 0 0,-1 0 1 0 0,1 0 0 0 0,0 0-1 0 0,-1 0 1 0 0,1 0 0 0 0,0 0-1 0 0,0 0 1 0 0,-1 0 0 0 0,1 0-1 0 0,0 0 1 0 0,-1 0 0 0 0,1 0-1 0 0,0 0 1 0 0,0 0 0 0 0,-1 0-1 0 0,1 0 1 0 0,0 0 0 0 0,0 0-1 0 0,-1 0 1 0 0,1 0 0 0 0,0-1-1 0 0,3-7 4 0 0,11-11-6 0 0,24-28 6 0 0,-2-2 0 0 0,-2-1-1 0 0,35-69 1 0 0,-51 79-2 0 0,-1-1-1 0 0,-1-1 1 0 0,-3 0-1 0 0,-1-1 1 0 0,-3 0-1 0 0,-1-1 1 0 0,2-49 0 0 0,-6-107 12 0 0,-4 152-12 0 0,-1 33-1 0 0,0 1 0 0 0,-1 0-1 0 0,-1 0 1 0 0,0 0 0 0 0,-1 0 0 0 0,0 0-1 0 0,-1 1 1 0 0,-1-1 0 0 0,-10-16 0 0 0,-10-14-6 0 0,-42-52 1 0 0,35 51 1 0 0,-156-212-33 0 0,153 215 20 0 0,41 69 4 0 0,5-10 13 0 0,0 0 0 0 0,2-1 1 0 0,0 0-1 0 0,0-1 1 0 0,26 23-1 0 0,-27-27 0 0 0,38 38 8 0 0,-10-12-2 0 0,-2 2 1 0 0,-1 2-1 0 0,35 52 1 0 0,-50-57-1 0 0,17 39 1 0 0,-32-64-6 0 0,-1 0-1 0 0,0 1 1 0 0,-1 0 0 0 0,-1 0 0 0 0,0 1 0 0 0,2 14 0 0 0,-7-61-31 0 0,-2 0 1 0 0,-1 1 0 0 0,-1 0 0 0 0,-13-34-1 0 0,15 54 21 0 0,3 10 6 0 0,0 1 0 0 0,0-1 0 0 0,0 0 0 0 0,0 0 0 0 0,0 0 0 0 0,0-6 0 0 0,1 9 2 0 0,0 0 0 0 0,0-1 0 0 0,0 1 0 0 0,0 0 0 0 0,1 0 0 0 0,-1 0 0 0 0,0-1 0 0 0,0 1 0 0 0,0 0 0 0 0,0 0 0 0 0,0 0 0 0 0,0-1 0 0 0,0 1 0 0 0,0 0 0 0 0,0 0 0 0 0,1 0 0 0 0,-1 0 0 0 0,0 0 0 0 0,0-1 0 0 0,0 1 0 0 0,0 0 0 0 0,0 0 0 0 0,1 0 0 0 0,-1 0 0 0 0,0 0 0 0 0,0 0 0 0 0,0 0 0 0 0,1 0 0 0 0,-1-1 0 0 0,0 1 0 0 0,0 0 0 0 0,0 0 0 0 0,1 0 0 0 0,-1 0 0 0 0,0 0 0 0 0,0 0 0 0 0,0 0 0 0 0,1 0 0 0 0,-1 0 0 0 0,0 0 0 0 0,0 0 0 0 0,0 1 0 0 0,0-1 0 0 0,1 0 0 0 0,-1 0 0 0 0,0 0 0 0 0,9 4 0 0 0,-5 0 0 0 0,0 1 0 0 0,0-1 0 0 0,-1 1 0 0 0,0 0 0 0 0,0-1 0 0 0,0 2 0 0 0,4 9 0 0 0,13 45 0 0 0,-11-30 0 0 0,8 31 10 0 0,-2 0 1 0 0,-3 2 0 0 0,-2-1-1 0 0,-4 1 1 0 0,-1 96 0 0 0,-6-111 3 0 0,-3-1 0 0 0,-1 0 0 0 0,-2 0 0 0 0,-2-1 0 0 0,-22 65 0 0 0,15-67-8 0 0,-2-1 0 0 0,-2 0 1 0 0,-1-1-1 0 0,-3-2 0 0 0,-1 0 1 0 0,-2-1-1 0 0,-2-2 0 0 0,-1-1 1 0 0,-2-1-1 0 0,-1-2 0 0 0,-59 46 1 0 0,91-79-7 0 0,-157 117 50 0 0,123-94-44 0 0,0-2 0 0 0,-63 28 0 0 0,90-46-12 0 0,1 0 1 0 0,0 0-1 0 0,-1-1 0 0 0,1 0 0 0 0,-1 0 0 0 0,-10 0 1 0 0,16-2-11 0 0,2-6 8 0 0,1 0 0 0 0,0 0 1 0 0,0 0-1 0 0,1 1 0 0 0,-1-1 1 0 0,1 0-1 0 0,1 1 0 0 0,-1 0 1 0 0,1-1-1 0 0,0 1 0 0 0,0 0 1 0 0,4-5-1 0 0,8-9-15 0 0,29-29-1 0 0,-17 19 7 0 0,91-99-26 0 0,81-96-112 0 0,-160 176 123 0 0,-3-2 1 0 0,54-99 0 0 0,-86 142 31 0 0,0-1 0 0 0,-1 1 0 0 0,0-1 0 0 0,-1 0 0 0 0,0 0 0 0 0,0 0 0 0 0,1-15 0 0 0,-3 23 0 0 0,0-1 0 0 0,0 1 0 0 0,0 0 0 0 0,0 0 0 0 0,0 0 0 0 0,0-1 0 0 0,0 1 0 0 0,-1 0 0 0 0,1 0 0 0 0,0-1 0 0 0,0 1 0 0 0,0 0 0 0 0,0 0 0 0 0,0 0 0 0 0,-1-1 0 0 0,1 1 0 0 0,0 0 0 0 0,0 0 0 0 0,0 0 0 0 0,-1 0 0 0 0,1 0 0 0 0,0-1 0 0 0,0 1 0 0 0,0 0 0 0 0,-1 0 0 0 0,1 0 0 0 0,0 0 0 0 0,0 0 0 0 0,-1 0 0 0 0,1 0 0 0 0,0 0 0 0 0,0 0 0 0 0,-1 0 0 0 0,1 0 0 0 0,0 0 0 0 0,0 0 0 0 0,-1 0 0 0 0,1 0 0 0 0,0 0 0 0 0,0 0 0 0 0,-1 0 0 0 0,-9 3 0 0 0,3 2 0 0 0,-1 1 0 0 0,1 0 0 0 0,0 0 0 0 0,1 0 0 0 0,-1 1 0 0 0,1 0 0 0 0,0 0 0 0 0,-5 10 0 0 0,-5 4 0 0 0,-8 11 0 0 0,1 2 0 0 0,-26 53 0 0 0,-28 79 0 0 0,64-136 0 0 0,-132 250 102 0 0,109-221-64 0 0,-3-3-1 0 0,-74 83 1 0 0,70-95-21 0 0,-2-2 0 0 0,-2-3 0 0 0,-1-1 0 0 0,-2-2 0 0 0,-2-3 0 0 0,-1-2 0 0 0,-77 33 0 0 0,43-28-20 0 0,-2-5 1 0 0,-1-3 0 0 0,-1-4 0 0 0,-103 13 0 0 0,-394 82 23 0 0,573-113-28 0 0,12-4 0 0 0,1-1 0 0 0,-1 0-1 0 0,1 0 1 0 0,-1 0 0 0 0,0 0 0 0 0,1-1 0 0 0,-5 1-1 0 0,6-1-11 0 0,16-10-82 0 0,108-77-33 0 0,73-48 4 0 0,-157 111 108 0 0,1 3-1 0 0,1 1 1 0 0,50-18-1 0 0,-62 30 3 0 0,0 2 0 0 0,1 1 0 0 0,0 1 0 0 0,0 1 0 0 0,50 2 0 0 0,-72 1 13 0 0,0 1 0 0 0,0-1 0 0 0,0 1-1 0 0,0 1 1 0 0,0-1 0 0 0,7 4 0 0 0,-13-4 5 0 0,0-1 1 0 0,0 1-1 0 0,0 0 1 0 0,0 0-1 0 0,0 0 1 0 0,0 0 0 0 0,0 0-1 0 0,0 1 1 0 0,-1-1-1 0 0,1 1 1 0 0,-1-1-1 0 0,1 1 1 0 0,-1-1 0 0 0,1 1-1 0 0,-1 0 1 0 0,0 0-1 0 0,0-1 1 0 0,0 1-1 0 0,0 0 1 0 0,0 0 0 0 0,0 0-1 0 0,0 0 1 0 0,-1 0-1 0 0,1 1 1 0 0,-1-1-1 0 0,1 3 1 0 0,-1-1 3 0 0,1 0 0 0 0,-1 1 0 0 0,0-1 0 0 0,0 0 0 0 0,0 0 0 0 0,-1 0-1 0 0,1 1 1 0 0,-1-1 0 0 0,0 0 0 0 0,0 0 0 0 0,-1 0 0 0 0,1 0 0 0 0,-1-1 0 0 0,0 1 0 0 0,0 0 0 0 0,0-1 0 0 0,0 1 0 0 0,-1-1 0 0 0,1 0 0 0 0,-1 1 0 0 0,-5 3 0 0 0,-80 65 72 0 0,-141 89 1 0 0,228-161-75 0 0,-40 27 8 0 0,-186 111 12 0 0,203-126-13 0 0,-1-1 0 0 0,0-1 1 0 0,0-2-1 0 0,-1 0 0 0 0,-1-1 0 0 0,1-2 1 0 0,-45 4-1 0 0,36-8 24 0 0,-62-5 0 0 0,84 3-19 0 0,0-2 0 0 0,0 0 0 0 0,1 0-1 0 0,-1-1 1 0 0,1-1 0 0 0,0 0 0 0 0,0 0 0 0 0,-11-8 0 0 0,13 7-6 0 0,1 0-1 0 0,0-1 1 0 0,0 0-1 0 0,0 0 1 0 0,1-1-1 0 0,0 0 1 0 0,0-1-1 0 0,1 0 1 0 0,0 0-1 0 0,1 0 1 0 0,0-1-1 0 0,0 0 1 0 0,1 0-1 0 0,0-1 1 0 0,1 1-1 0 0,0-1 1 0 0,1 0-1 0 0,0 0 1 0 0,1 0-1 0 0,0-1 1 0 0,1 1-1 0 0,0-13 1 0 0,1 17-7 0 0,-1 4 1 0 0,1 0 0 0 0,0 0 0 0 0,0 1-1 0 0,0-1 1 0 0,0 0 0 0 0,0 0 0 0 0,0 0 0 0 0,1 0 0 0 0,0 0 0 0 0,-1 1 0 0 0,1-1 0 0 0,0 0 0 0 0,1 0-1 0 0,-1 1 1 0 0,0-1 0 0 0,1 1 0 0 0,-1-1 0 0 0,1 1 0 0 0,0 0 0 0 0,0 0 0 0 0,2-3 0 0 0,4-1 0 0 0,1 0 0 0 0,-1 1 0 0 0,1 0 0 0 0,0 1 0 0 0,0 0 0 0 0,1 0 0 0 0,-1 1 0 0 0,1 0-1 0 0,0 1 1 0 0,14-2 0 0 0,11 1 1 0 0,58 2 0 0 0,-45 2 1 0 0,-40-1-1 0 0,0 0 0 0 0,1 1 0 0 0,-1 0 0 0 0,1 0 0 0 0,-1 1-1 0 0,0 0 1 0 0,0 0 0 0 0,1 1 0 0 0,-2 0 0 0 0,1 0 0 0 0,0 1 0 0 0,10 7 0 0 0,-17-10-1 0 0,0-1 0 0 0,-1 0 0 0 0,1 1 0 0 0,0-1 0 0 0,-1 1 0 0 0,1 0 0 0 0,-1-1 0 0 0,1 1 0 0 0,-1-1 1 0 0,1 1-1 0 0,-1 0 0 0 0,0-1 0 0 0,1 1 0 0 0,-1 0 0 0 0,0 0 0 0 0,1-1 0 0 0,-1 1 0 0 0,0 0 0 0 0,0 0 0 0 0,0-1 0 0 0,0 1 0 0 0,0 0 0 0 0,0 0 0 0 0,0-1 0 0 0,0 1 0 0 0,0 0 0 0 0,0 0 0 0 0,0 0 1 0 0,0-1-1 0 0,0 1 0 0 0,-1 0 0 0 0,1 0 0 0 0,0-1 0 0 0,-1 1 0 0 0,1 0 0 0 0,0-1 0 0 0,-1 1 0 0 0,1 0 0 0 0,-1-1 0 0 0,1 1 0 0 0,-1-1 0 0 0,1 1 0 0 0,-1-1 0 0 0,0 1 0 0 0,1-1 0 0 0,-1 1 1 0 0,0-1-1 0 0,1 1 0 0 0,-1-1 0 0 0,-1 1 0 0 0,-4 2 0 0 0,0 0 1 0 0,0 0-1 0 0,-1-1 0 0 0,-6 3 1 0 0,13-5-1 0 0,-26 5 0 0 0,1-1 0 0 0,-1 0 0 0 0,1-2 0 0 0,-1-2 0 0 0,-31-2 0 0 0,1 1-1 0 0,-4 0-3 0 0,0-3 1 0 0,0-3-1 0 0,0-2 0 0 0,1-3 0 0 0,1-3 1 0 0,-74-27-1 0 0,63 14 5 0 0,2-4 1 0 0,0-2-1 0 0,3-3 0 0 0,-103-77 1 0 0,90 50 1 0 0,3-3 1 0 0,2-3 0 0 0,4-4 0 0 0,-99-136 0 0 0,145 179-6 0 0,2-1 0 0 0,1 0-1 0 0,1-2 1 0 0,2 0 0 0 0,1-1 0 0 0,2 0-1 0 0,2-1 1 0 0,1 0 0 0 0,1-1 0 0 0,3 0 0 0 0,-5-72-1 0 0,11-102-29 0 0,3 186 15 0 0,1-1 1 0 0,2 1 0 0 0,8-28-1 0 0,5-21-70 0 0,-13 50 44 0 0,-3 15 28 0 0,-1 0-1 0 0,0 0 1 0 0,-1 0-1 0 0,0-11 1 0 0,0 1-8 0 0,-1 12 15 0 0,0 0 0 0 0,0 0 0 0 0,-2-13 0 0 0,2 17 8 0 0,-1 1 1 0 0,0-1-1 0 0,0 1 0 0 0,0-1 0 0 0,0 1 0 0 0,0 0 1 0 0,0 0-1 0 0,-1 0 0 0 0,1 0 0 0 0,-1 0 0 0 0,0 0 0 0 0,1 0 1 0 0,-1 0-1 0 0,-3-2 0 0 0,-10-6-3 0 0,1 1 0 0 0,-2 1 1 0 0,1 1-1 0 0,-1 0 0 0 0,0 1 0 0 0,-27-7 0 0 0,23 8-24 0 0,1-2 0 0 0,-1 0 0 0 0,2-1-1 0 0,-24-13 1 0 0,41 20 28 0 0,0 0-1 0 0,0 0 1 0 0,-1 0-1 0 0,1 0 1 0 0,0 0-1 0 0,0 0 1 0 0,0-1 0 0 0,0 1-1 0 0,1 0 1 0 0,-1-1-1 0 0,0 1 1 0 0,0 0 0 0 0,1-1-1 0 0,-1 1 1 0 0,1-1-1 0 0,-1 1 1 0 0,1-1-1 0 0,0 0 1 0 0,-1 1 0 0 0,1-1-1 0 0,0 1 1 0 0,0-1-1 0 0,0 1 1 0 0,0-1 0 0 0,1-2-1 0 0,-1 2 1 0 0,0 2-1 0 0,0 0 0 0 0,0 0 0 0 0,0 0 0 0 0,0 0 0 0 0,0-1 0 0 0,0 1 0 0 0,-1 0 0 0 0,1 0 0 0 0,0 0 0 0 0,0 0 0 0 0,0 0 0 0 0,0 0 0 0 0,0-1 0 0 0,0 1 0 0 0,0 0 0 0 0,-1 0 0 0 0,1 0 0 0 0,0 0 0 0 0,0 0 0 0 0,0 0 0 0 0,0 0 0 0 0,-1 0 0 0 0,1 0 0 0 0,0 0 0 0 0,0 0 0 0 0,0 0 0 0 0,0 0 0 0 0,-1 0 0 0 0,1 0 0 0 0,0 0 0 0 0,0 0 0 0 0,0 0 0 0 0,0 0 0 0 0,-1 0 0 0 0,1 0 0 0 0,0 0 0 0 0,0 0 1 0 0,0 0-1 0 0,0 0 0 0 0,0 0 0 0 0,-1 0 0 0 0,1 0 0 0 0,0 0 0 0 0,0 1 0 0 0,0-1 0 0 0,0 0 0 0 0,-8 4 0 0 0,-17 32 0 0 0,-28 52 0 0 0,45-71 6 0 0,0 1 1 0 0,1-1 0 0 0,1 2 0 0 0,1-1 0 0 0,0 1 0 0 0,-3 37 0 0 0,3 119 124 0 0,5-133-94 0 0,1-21-25 0 0,1-1 0 0 0,1 0 0 0 0,1 0 0 0 0,0 0 0 0 0,2 0 1 0 0,0-1-1 0 0,1 0 0 0 0,11 21 0 0 0,13 18 35 0 0,45 65 1 0 0,251 340 36 0 0,-39-135-32 0 0,-217-260-11 0 0,3-3 0 0 0,117 80-1 0 0,-160-125-40 0 0,1-1 0 0 0,1-2-1 0 0,1-1 1 0 0,0-2 0 0 0,1-1 0 0 0,1-1-1 0 0,0-3 1 0 0,0 0 0 0 0,1-3 0 0 0,0-1-1 0 0,63 1 1 0 0,-48-5-3 0 0,-29 0 3 0 0,0 0 0 0 0,-1-2 0 0 0,1 0 0 0 0,41-9 0 0 0,-63 10 0 0 0,-1 0 0 0 0,0 0 0 0 0,0 0 0 0 0,1 0 0 0 0,-1 0 0 0 0,0 0 0 0 0,1 0 0 0 0,-1 0 0 0 0,0 0-1 0 0,0 0 1 0 0,1-1 0 0 0,-1 1 0 0 0,0 0 0 0 0,0 0 0 0 0,1 0 0 0 0,-1 0 0 0 0,0-1 0 0 0,0 1 0 0 0,1 0 0 0 0,-1 0 0 0 0,0 0 0 0 0,0-1 0 0 0,0 1 0 0 0,0 0 0 0 0,1 0 0 0 0,-1-1 0 0 0,0 1 0 0 0,0 0 0 0 0,0 0 0 0 0,0-1 0 0 0,0 1 0 0 0,0 0 0 0 0,0-1 0 0 0,0 1 0 0 0,0 0 0 0 0,0 0 0 0 0,0-1 0 0 0,0 1 0 0 0,0 0 0 0 0,0-1 0 0 0,0 1 0 0 0,0 0 0 0 0,0-1 0 0 0,0 1 0 0 0,0 0 0 0 0,0 0 0 0 0,0-1 0 0 0,-1 1 0 0 0,1 0 0 0 0,0 0 0 0 0,0-1 0 0 0,0 1 0 0 0,0 0 0 0 0,-1 0 0 0 0,1 0 0 0 0,0-1 0 0 0,-14-9-16 0 0,-11 4-5 0 0,-1 1 0 0 0,0 1 0 0 0,-1 1 0 0 0,1 1 0 0 0,0 1 0 0 0,-1 1 1 0 0,-38 7-1 0 0,-21 11 22 0 0,62-12 2 0 0,-1 0-1 0 0,0-2 1 0 0,-42 3 0 0 0,47-7 0 0 0,14 1-2 0 0,1-1 0 0 0,-1 1-1 0 0,1-1 1 0 0,0-1 0 0 0,-1 1 0 0 0,1-1 0 0 0,0 0-1 0 0,-1 0 1 0 0,1 0 0 0 0,0-1 0 0 0,0 1-1 0 0,0-1 1 0 0,0-1 0 0 0,0 1 0 0 0,-7-5 0 0 0,-10-14-1 0 0,1 0 1 0 0,0-1 0 0 0,2-1-1 0 0,1-1 1 0 0,0 0 0 0 0,-27-54 0 0 0,20 26 0 0 0,3-1 0 0 0,-28-96 0 0 0,36 94 0 0 0,3-1 0 0 0,-6-96 0 0 0,11-115 4 0 0,6 246-5 0 0,0-34 0 0 0,2 0 1 0 0,2 0 0 0 0,3 1 0 0 0,2 0 0 0 0,19-64-1 0 0,-11 66 1 0 0,3 2-1 0 0,2 0 1 0 0,2 1-1 0 0,50-77 1 0 0,-47 89-2 0 0,1 1 0 0 0,1 2 0 0 0,3 1-1 0 0,0 1 1 0 0,73-55 0 0 0,-60 56 0 0 0,1 2 1 0 0,2 1-1 0 0,0 3 0 0 0,62-22 0 0 0,-69 32 1 0 0,1 3 0 0 0,1 1 0 0 0,0 2 0 0 0,0 2 0 0 0,74-3 0 0 0,-97 9 1 0 0,106 4 4 0 0,-112-2-4 0 0,0 1-1 0 0,0 1 1 0 0,-1 0 0 0 0,1 1-1 0 0,-1 0 1 0 0,24 12 0 0 0,-22-8-1 0 0,0 1 1 0 0,-1 1-1 0 0,0 0 1 0 0,-1 1-1 0 0,0 0 1 0 0,0 1-1 0 0,-1 0 1 0 0,-1 1-1 0 0,14 20 1 0 0,-13-13-1 0 0,0 0-1 0 0,-1 1 1 0 0,-1 0 0 0 0,-2 1 0 0 0,0 0 0 0 0,6 26 0 0 0,-5-3-1 0 0,-1 2 0 0 0,2 56 0 0 0,-6 90-3 0 0,-4-156 5 0 0,-2 0-1 0 0,-1 0 1 0 0,-2 0 0 0 0,-1-1 0 0 0,-2 1 0 0 0,-2-1 0 0 0,-1-1 0 0 0,-2 0 0 0 0,-20 39 0 0 0,19-47 7 0 0,-1-1 0 0 0,-1-1 0 0 0,-2 0 0 0 0,0-1 0 0 0,-2-1 0 0 0,0-1 1 0 0,-2 0-1 0 0,-34 26 0 0 0,38-35-3 0 0,0-1 1 0 0,0-1-1 0 0,-1-1 1 0 0,-1 0-1 0 0,0-2 1 0 0,0 0-1 0 0,0-1 1 0 0,-1-1-1 0 0,0-1 1 0 0,0-1-1 0 0,-1-1 0 0 0,-32 1 1 0 0,40-4-6 0 0,-12 1 0 0 0,0-1 0 0 0,0-1-1 0 0,-49-9 1 0 0,67 8 0 0 0,0-1-1 0 0,0 1 1 0 0,1-1-1 0 0,-1-1 1 0 0,1 1-1 0 0,0-1 1 0 0,-1-1-1 0 0,2 1 1 0 0,-1-1-1 0 0,0 0 1 0 0,1-1-1 0 0,0 0 1 0 0,1 0-1 0 0,-1 0 1 0 0,1 0-1 0 0,-7-11 1 0 0,5 3-1 0 0,1 1 0 0 0,-1-1 0 0 0,2 0 0 0 0,0-1 0 0 0,1 1 1 0 0,1-1-1 0 0,0 0 0 0 0,-2-29 0 0 0,3-11-1 0 0,6-61 1 0 0,-3 107 0 0 0,3-29 1 0 0,1 1-1 0 0,2 0 1 0 0,1 0-1 0 0,3 1 1 0 0,0 0-1 0 0,29-59 1 0 0,-12 42 1 0 0,1 0 0 0 0,3 2-1 0 0,58-70 1 0 0,-65 91 1 0 0,1 1-1 0 0,2 1 0 0 0,1 1 1 0 0,1 2-1 0 0,46-30 1 0 0,-53 41-1 0 0,0 1 1 0 0,0 1-1 0 0,2 1 1 0 0,-1 2-1 0 0,1 0 1 0 0,1 1-1 0 0,-1 2 1 0 0,51-6-1 0 0,-38 8 9 0 0,1 2-1 0 0,0 2 0 0 0,0 2 0 0 0,44 8 0 0 0,-61-6-4 0 0,0 1 0 0 0,0 1 0 0 0,-1 1-1 0 0,0 1 1 0 0,0 1 0 0 0,-1 1 0 0 0,0 1-1 0 0,27 19 1 0 0,-25-14 0 0 0,-1 2-1 0 0,0 1 1 0 0,-2 0 0 0 0,0 1 0 0 0,-1 1 0 0 0,24 37-1 0 0,-31-40-1 0 0,-1 1-1 0 0,0 0 1 0 0,-1 0-1 0 0,-1 1 1 0 0,-1 1-1 0 0,-1-1 1 0 0,-1 1 0 0 0,0 0-1 0 0,1 22 1 0 0,-4 120 21 0 0,-2-148-20 0 0,-1 3 3 0 0,-1-1 0 0 0,0 0 0 0 0,-1 1 0 0 0,-1-1 0 0 0,-1-1 0 0 0,0 1 0 0 0,-1-1 0 0 0,-13 25 0 0 0,7-20 5 0 0,-1 0 1 0 0,0-1 0 0 0,-2-1-1 0 0,0 0 1 0 0,-32 30-1 0 0,24-29 0 0 0,-1 0 1 0 0,-1-2-1 0 0,0-1 0 0 0,-1 0 0 0 0,-1-2 0 0 0,-1-1 0 0 0,0-2 0 0 0,-1 0 0 0 0,0-2 1 0 0,-36 7-1 0 0,35-12-10 0 0,1-1 1 0 0,-1-2 0 0 0,0 0 0 0 0,-42-5 0 0 0,65 2-3 0 0,0 0 1 0 0,0 0-1 0 0,0 0 1 0 0,1-1 0 0 0,-1 0-1 0 0,1-1 1 0 0,-1 1-1 0 0,1-1 1 0 0,0 0-1 0 0,0-1 1 0 0,0 1 0 0 0,0-1-1 0 0,1-1 1 0 0,-1 1-1 0 0,1-1 1 0 0,0 0 0 0 0,1 0-1 0 0,-6-8 1 0 0,3 4-1 0 0,2 0 0 0 0,0-1 1 0 0,0 0-1 0 0,1-1 1 0 0,0 1-1 0 0,0-1 0 0 0,1 1 1 0 0,1-1-1 0 0,0 0 1 0 0,-1-20-1 0 0,1-3 0 0 0,1 0 1 0 0,6-50-1 0 0,-3 68 0 0 0,1 1 0 0 0,1-1 0 0 0,0 0-1 0 0,1 1 1 0 0,0 0 0 0 0,2 0 0 0 0,10-19 0 0 0,-8 18-1 0 0,1 1 1 0 0,0 1-1 0 0,1-1 0 0 0,1 2 0 0 0,0 0 1 0 0,1 0-1 0 0,0 1 0 0 0,1 0 0 0 0,1 2 1 0 0,-1-1-1 0 0,2 2 0 0 0,-1 0 1 0 0,1 1-1 0 0,0 0 0 0 0,1 2 0 0 0,0 0 1 0 0,0 0-1 0 0,1 2 0 0 0,-1 0 0 0 0,27-2 1 0 0,-7 4-4 0 0,0 1 1 0 0,0 1 0 0 0,49 8-1 0 0,-61-4 3 0 0,0 2-1 0 0,-1 0 0 0 0,1 2 1 0 0,-1 1-1 0 0,38 19 0 0 0,-42-18 4 0 0,-1 1-1 0 0,0 0 0 0 0,-1 2 0 0 0,0 0 1 0 0,-1 1-1 0 0,-1 1 0 0 0,0 0 0 0 0,-1 1 1 0 0,21 30-1 0 0,-31-38 4 0 0,-2 0 0 0 0,1 1-1 0 0,-1 0 1 0 0,0-1 0 0 0,-1 1 0 0 0,0 0-1 0 0,-1 0 1 0 0,0 1 0 0 0,0-1 0 0 0,-1 0-1 0 0,-1 14 1 0 0,1-19-3 0 0,0 2 2 0 0,-1 1 0 0 0,0 0 0 0 0,-1-1 1 0 0,0 1-1 0 0,0-1 0 0 0,0 0 0 0 0,-1 1 1 0 0,1-1-1 0 0,-2 0 0 0 0,1-1 0 0 0,-1 1 1 0 0,1 0-1 0 0,-2-1 0 0 0,1 0 0 0 0,0 0 1 0 0,-1 0-1 0 0,0-1 0 0 0,-9 7 0 0 0,-8 5 13 0 0,-2 0-1 0 0,0-1 0 0 0,-26 11 1 0 0,9-7-4 0 0,0-2 1 0 0,-1-2-1 0 0,0-1 0 0 0,-69 11 1 0 0,52-15-5 0 0,-1-4 1 0 0,-112-2-1 0 0,165-4-11 0 0,0-1 0 0 0,0 1 0 0 0,-1-2 0 0 0,1 1 1 0 0,0-1-1 0 0,1 0 0 0 0,-1 0 0 0 0,0 0 0 0 0,-12-8 0 0 0,16 8 1 0 0,-1 0-1 0 0,1-1 1 0 0,0 0-1 0 0,0 0 1 0 0,0 0 0 0 0,0 0-1 0 0,0 0 1 0 0,1 0-1 0 0,0-1 1 0 0,-1 0-1 0 0,1 1 1 0 0,0-1 0 0 0,1 0-1 0 0,-1 0 1 0 0,1 0-1 0 0,-1 0 1 0 0,1 0-1 0 0,0-5 1 0 0,-1-5-3 0 0,1 0 0 0 0,1 0 0 0 0,0 0 0 0 0,1 1 1 0 0,0-1-1 0 0,1 0 0 0 0,1 0 0 0 0,0 1 0 0 0,1-1 0 0 0,0 1 0 0 0,1 0 0 0 0,1 1 0 0 0,0-1 0 0 0,0 1 1 0 0,14-18-1 0 0,-1 4-1 0 0,1 1 1 0 0,1 1 0 0 0,1 1 0 0 0,1 1 0 0 0,44-33 0 0 0,-46 40 2 0 0,1 0 0 0 0,1 1 0 0 0,0 1 0 0 0,0 1 0 0 0,1 1 0 0 0,1 1 0 0 0,-1 1 0 0 0,2 2 0 0 0,-1 0 0 0 0,1 2 0 0 0,43-4 0 0 0,-32 6 0 0 0,0 2 0 0 0,-1 2 0 0 0,49 7 0 0 0,-70-5 2 0 0,-1 0 0 0 0,1 1 0 0 0,-1 0 0 0 0,0 1 0 0 0,-1 1 0 0 0,1 0 0 0 0,-1 1 0 0 0,0 0 0 0 0,0 1 0 0 0,-1 1 0 0 0,11 10 0 0 0,-14-11 1 0 0,-1 0-1 0 0,0 0 1 0 0,-1 1-1 0 0,0 0 1 0 0,0 1-1 0 0,-1 0 0 0 0,-1 0 1 0 0,1 0-1 0 0,-2 1 1 0 0,1-1-1 0 0,-1 1 1 0 0,4 18-1 0 0,-4 1 3 0 0,0 0 0 0 0,-2-1 0 0 0,-2 50 0 0 0,-1-64 0 0 0,0 0-1 0 0,-2-1 1 0 0,0 1-1 0 0,-1-1 1 0 0,0 0-1 0 0,-1 0 0 0 0,0 0 1 0 0,-1 0-1 0 0,-1-1 1 0 0,0 0-1 0 0,-1-1 1 0 0,0 1-1 0 0,-1-2 0 0 0,-16 17 1 0 0,-4 2 8 0 0,-2-2 0 0 0,0-1 0 0 0,-70 44 0 0 0,67-50-6 0 0,-1-2-1 0 0,0-1 1 0 0,-2-1 0 0 0,0-3 0 0 0,-1-1-1 0 0,0-1 1 0 0,-1-2 0 0 0,0-2 0 0 0,-1-2-1 0 0,0-1 1 0 0,1-2 0 0 0,-70-4-1 0 0,100 0-3 0 0,-1 0-1 0 0,1 0 0 0 0,-1-1 0 0 0,1 0 1 0 0,-1-1-1 0 0,1 0 0 0 0,0 0 0 0 0,0-1 1 0 0,0 0-1 0 0,1-1 0 0 0,0 0 0 0 0,-1 0 1 0 0,2-1-1 0 0,-1 0 0 0 0,1 0 0 0 0,0 0 1 0 0,0-1-1 0 0,0-1 0 0 0,1 1 1 0 0,0-1-1 0 0,1 0 0 0 0,0 0 0 0 0,0 0 1 0 0,1-1-1 0 0,0 0 0 0 0,0 0 0 0 0,1 0 1 0 0,0 0-1 0 0,1-1 0 0 0,-3-17 0 0 0,2-8 3 0 0,2-55 0 0 0,2 45-2 0 0,-1 21-1 0 0,2-1 0 0 0,0 1 0 0 0,2 0 1 0 0,1 0-1 0 0,8-23 0 0 0,-1 11 0 0 0,2 2 0 0 0,30-56 0 0 0,-12 36-1 0 0,3 0 0 0 0,2 3 0 0 0,2 1 0 0 0,3 1 1 0 0,1 3-1 0 0,2 2 0 0 0,3 1 0 0 0,76-53 0 0 0,-76 64 2 0 0,2 1-1 0 0,1 3 0 0 0,2 2 0 0 0,0 2 1 0 0,1 3-1 0 0,2 2 0 0 0,0 3 0 0 0,0 2 1 0 0,82-10-1 0 0,-52 17 2 0 0,169 9 0 0 0,-238-1-2 0 0,-1 1 0 0 0,1 0-1 0 0,-1 2 1 0 0,0 0 0 0 0,0 1 0 0 0,0 0-1 0 0,28 15 1 0 0,-38-17 0 0 0,0 1-1 0 0,0-1 1 0 0,-1 1-1 0 0,1 1 1 0 0,-1-1-1 0 0,0 1 1 0 0,0 0 0 0 0,-1 0-1 0 0,1 1 1 0 0,-1-1-1 0 0,0 1 1 0 0,0 0 0 0 0,-1 0-1 0 0,0 0 1 0 0,0 0-1 0 0,0 1 1 0 0,-1-1-1 0 0,0 1 1 0 0,0 0 0 0 0,-1 0-1 0 0,1 8 1 0 0,-1 0-2 0 0,0-1 1 0 0,-1 1 0 0 0,0 0-1 0 0,-4 15 1 0 0,3-21 0 0 0,-1-1 1 0 0,-1 0-1 0 0,0 1 1 0 0,0-1-1 0 0,0-1 0 0 0,-1 1 1 0 0,0 0-1 0 0,-8 10 1 0 0,-13 13-1 0 0,-1 0 0 0 0,-2-2 0 0 0,0-1 0 0 0,-61 45 0 0 0,20-25 8 0 0,-98 53 0 0 0,100-66 5 0 0,-2-3-1 0 0,-88 28 1 0 0,105-44-10 0 0,-1-3 0 0 0,0-1 0 0 0,-102 8 0 0 0,-55-19-2 0 0,196-1 0 0 0,0-1-1 0 0,-1 0 0 0 0,1-1 0 0 0,0-1 0 0 0,1 0 1 0 0,-1-1-1 0 0,1 0 0 0 0,-23-12 0 0 0,28 12-1 0 0,0-1 1 0 0,1 0-1 0 0,0 0 0 0 0,0-1 0 0 0,0 0 1 0 0,0 0-1 0 0,1 0 0 0 0,0-1 0 0 0,1 0 0 0 0,0-1 1 0 0,0 1-1 0 0,0-1 0 0 0,1 0 0 0 0,-6-15 0 0 0,4 7 2 0 0,2 0-1 0 0,0 1 1 0 0,1-1-1 0 0,0-1 1 0 0,1-17-1 0 0,3-86 2 0 0,0 94-1 0 0,2-9 0 0 0,1 1 0 0 0,2-1 0 0 0,2 1 0 0 0,1 0 0 0 0,1 0 0 0 0,2 1 0 0 0,1 1 0 0 0,2 0 0 0 0,1 1 0 0 0,28-41 0 0 0,-6 18-9 0 0,3 2 0 0 0,2 1 0 0 0,2 2 1 0 0,82-68-1 0 0,-77 76-2 0 0,2 2 1 0 0,2 2-1 0 0,1 3 1 0 0,71-33-1 0 0,-86 49 7 0 0,1 2 0 0 0,1 2 0 0 0,0 1-1 0 0,1 2 1 0 0,0 3 0 0 0,0 1 0 0 0,51-2 0 0 0,-49 8 15 0 0,0 1 1 0 0,51 7-1 0 0,-80-5-7 0 0,0 1 0 0 0,-1 1 0 0 0,0 1 0 0 0,1 0 0 0 0,-1 1 0 0 0,-1 0 0 0 0,1 1 0 0 0,-1 1 0 0 0,21 15 0 0 0,-18-10 1 0 0,-1 0 0 0 0,-1 2 1 0 0,0 0-1 0 0,14 19 0 0 0,-23-27-4 0 0,0 1 0 0 0,-1 1 0 0 0,0-1 0 0 0,0 1 0 0 0,-1 0 0 0 0,0 0 0 0 0,0 0 0 0 0,-1 1 0 0 0,0-1-1 0 0,2 20 1 0 0,-4-16-1 0 0,0 1-1 0 0,0 0 0 0 0,-2 0 0 0 0,-3 24 0 0 0,3-33 1 0 0,-1 1 0 0 0,0-1 0 0 0,0 0 0 0 0,0 1 0 0 0,0-1 0 0 0,-1 0 0 0 0,0 0 0 0 0,0-1 0 0 0,0 1 0 0 0,-1 0 0 0 0,0-1 0 0 0,0 0 0 0 0,-8 7 0 0 0,4-4 0 0 0,-1-1-1 0 0,-1 0 1 0 0,1-1-1 0 0,-1 0 1 0 0,0 0-1 0 0,0-1 0 0 0,0 0 1 0 0,0-1-1 0 0,-1 0 1 0 0,-13 2-1 0 0,-10-1-17 0 0,-65-1-1 0 0,94-3 18 0 0,-6 0-2 0 0,1 0 0 0 0,0-1 0 0 0,0 0 0 0 0,0-1 0 0 0,0 0 1 0 0,0-1-1 0 0,1 0 0 0 0,-1 0 0 0 0,1-1 0 0 0,0 0 0 0 0,0-1 0 0 0,0 0 0 0 0,0 0 1 0 0,1-1-1 0 0,0 0 0 0 0,-12-11 0 0 0,3-1-5 0 0,0-1 1 0 0,1 0-1 0 0,2-1 0 0 0,0-1 1 0 0,0 0-1 0 0,2 0 0 0 0,1-2 1 0 0,1 1-1 0 0,0-1 0 0 0,2-1 1 0 0,-7-33-1 0 0,3-3-9 0 0,3-1 0 0 0,3 0 1 0 0,2-87-1 0 0,4 133 16 0 0,1 1 0 0 0,0-1 1 0 0,1 1-1 0 0,1-1 0 0 0,7-22 1 0 0,-7 27 0 0 0,1 1 0 0 0,0 0 0 0 0,1 0 0 0 0,0 0 0 0 0,0 1 0 0 0,1 0 0 0 0,0 0 0 0 0,1 0 0 0 0,7-7 0 0 0,-3 5 0 0 0,1 1 0 0 0,0 0 0 0 0,0 0 0 0 0,0 1 0 0 0,1 1 0 0 0,1 0 0 0 0,-1 1 0 0 0,1 1 0 0 0,0 0 0 0 0,0 0 0 0 0,17-2 0 0 0,10 1-2 0 0,0 1 1 0 0,70 2-1 0 0,-99 4 1 0 0,0 0-1 0 0,0 0 1 0 0,0 1-1 0 0,0 1 1 0 0,0 0-1 0 0,13 5 1 0 0,-19-6 0 0 0,-1 0 0 0 0,0 0 0 0 0,0 1 0 0 0,1 0 0 0 0,-2 0 0 0 0,1 0-1 0 0,0 1 1 0 0,-1-1 0 0 0,1 1 0 0 0,-1 0 0 0 0,0 0 0 0 0,0 1 0 0 0,-1-1 0 0 0,1 1 0 0 0,2 5 0 0 0,-5-8 0 0 0,0 0 1 0 0,0 0-1 0 0,0 0 1 0 0,-1 0-1 0 0,1 0 1 0 0,-1 0-1 0 0,1 0 0 0 0,-1 1 1 0 0,0-1-1 0 0,0 0 1 0 0,0 0-1 0 0,0 0 1 0 0,0 1-1 0 0,0-1 1 0 0,0 0-1 0 0,-1 0 1 0 0,1 0-1 0 0,-1 0 1 0 0,0 0-1 0 0,0 0 1 0 0,0 0-1 0 0,0 0 1 0 0,0 0-1 0 0,0 0 1 0 0,0 0-1 0 0,0 0 0 0 0,-1 0 1 0 0,1-1-1 0 0,-1 1 1 0 0,1-1-1 0 0,-1 1 1 0 0,0-1-1 0 0,0 0 1 0 0,1 1-1 0 0,-1-1 1 0 0,0 0-1 0 0,-4 1 1 0 0,-1 1 0 0 0,0 0 1 0 0,0 0-1 0 0,-1-1 1 0 0,1 0-1 0 0,-1 0 0 0 0,1-1 1 0 0,-1 0-1 0 0,0 0 1 0 0,1-1-1 0 0,-1 0 1 0 0,0-1-1 0 0,1 1 1 0 0,-14-4-1 0 0,7 0 2 0 0,0 0-1 0 0,1-1 0 0 0,-1-1 1 0 0,1 0-1 0 0,0-1 1 0 0,-14-10-1 0 0,-25-16-13 0 0,-75-36-1 0 0,94 54-8 0 0,0 2 0 0 0,-1 1 0 0 0,-61-12-1 0 0,18 12 53 0 0,-119-4-1 0 0,-80 16 11 0 0,256 0-43 0 0,-36 4-22 0 0,0 2 1 0 0,0 3-1 0 0,-69 19 1 0 0,120-27 19 0 0,-24 9-8 0 0,28-10 12 0 0,0 1 1 0 0,0 0-1 0 0,0-1 0 0 0,0 1 0 0 0,0-1 0 0 0,0 1 0 0 0,1 0 0 0 0,-1 0 0 0 0,0 0 0 0 0,0-1 0 0 0,1 1 1 0 0,-1 0-1 0 0,1 0 0 0 0,-1 0 0 0 0,1 0 0 0 0,-1 0 0 0 0,1 0 0 0 0,-1 0 0 0 0,1 0 0 0 0,0 0 1 0 0,0 0-1 0 0,-1 0 0 0 0,1 0 0 0 0,0 2 0 0 0,0-3 0 0 0,1 1 0 0 0,-1 0 0 0 0,0-1 0 0 0,0 1 1 0 0,1-1-1 0 0,-1 1 0 0 0,1-1 0 0 0,-1 1 0 0 0,0-1 0 0 0,1 1 0 0 0,-1-1 0 0 0,1 1 0 0 0,-1-1 1 0 0,1 0-1 0 0,-1 1 0 0 0,1-1 0 0 0,-1 0 0 0 0,1 1 0 0 0,0-1 0 0 0,-1 0 0 0 0,1 0 1 0 0,-1 0-1 0 0,1 1 0 0 0,0-1 0 0 0,0 0 0 0 0,23 4-1 0 0,-16-3 0 0 0,77 10-6 0 0,0-5 0 0 0,112-5-1 0 0,-97-2 6 0 0,129-9 11 0 0,-203 7-7 0 0,1-2 0 0 0,-1-1-1 0 0,0-1 1 0 0,0-1-1 0 0,-1-1 1 0 0,36-19-1 0 0,-57 26 1 0 0,1-1 0 0 0,-1 1-1 0 0,1-1 1 0 0,-1 0-1 0 0,0 0 1 0 0,0 0 0 0 0,-1 0-1 0 0,6-7 1 0 0,-9 8-1 0 0,1 1 2 0 0,0 0-6 0 0,0 1-1 0 0,-1 0 1 0 0,1-1 0 0 0,0 1-1 0 0,0 0 1 0 0,0 0 0 0 0,0-1-1 0 0,0 1 1 0 0,0 0 0 0 0,0 0-1 0 0,0 0 1 0 0,0 0 0 0 0,0 0 0 0 0,0 1-1 0 0,0-1 1 0 0,0 0 0 0 0,0 0-1 0 0,0 1 1 0 0,0-1 0 0 0,0 0-1 0 0,0 1 1 0 0,0-1 0 0 0,-1 1-1 0 0,2 0 1 0 0,18 17-30 0 0,-14-12 14 0 0,11 11 14 0 0,1 0-2 0 0,1 0 0 0 0,1-1 0 0 0,33 20 1 0 0,-50-34 6 0 0,-1 0-1 0 0,1 0 0 0 0,0-1 0 0 0,0 1 0 0 0,0-1 0 0 0,0 0 0 0 0,0 1 0 0 0,0-1 0 0 0,0-1 0 0 0,0 1 0 0 0,0 0 0 0 0,0-1 0 0 0,0 1 0 0 0,1-1 0 0 0,-1 0 1 0 0,0 0-1 0 0,4-1 0 0 0,-6 0 1 0 0,0 0 0 0 0,0 0 0 0 0,0 0 0 0 0,0 0 0 0 0,0 0 0 0 0,0 0 0 0 0,0-1 0 0 0,0 1 0 0 0,-1 0 0 0 0,1 0 0 0 0,0-1 0 0 0,-1 1 0 0 0,1 0 0 0 0,-1-1 0 0 0,0 1 0 0 0,1-1 0 0 0,-1 1 0 0 0,0-3 0 0 0,4-30 0 0 0,-4 23 1 0 0,0 3 1 0 0,0 0-1 0 0,0 0 1 0 0,-3-13 0 0 0,2 18-2 0 0,0 0 1 0 0,0-1 0 0 0,-1 1-1 0 0,1 0 1 0 0,-1 0-1 0 0,1 1 1 0 0,-1-1 0 0 0,0 0-1 0 0,0 1 1 0 0,0-1-1 0 0,-5-3 1 0 0,-80-72 0 0 0,76 70 0 0 0,1 0 1 0 0,-2 0-1 0 0,1 1 0 0 0,-1 0 0 0 0,0 1 0 0 0,0 1 0 0 0,-1-1 0 0 0,-24-5 0 0 0,20 6 1 0 0,-1-2-1 0 0,1 1 0 0 0,-30-18 1 0 0,-34-33 26 0 0,-21-13 44 0 0,84 59-62 0 0,-1 1 0 0 0,-1 1 0 0 0,-36-13 0 0 0,25 13-14 0 0,0 1 0 0 0,0 2 0 0 0,-1 1 0 0 0,0 1 0 0 0,-32 1 0 0 0,-238-19 12 0 0,203 14-74 0 0,-141 6 0 0 0,205 4 66 0 0,-1 2 0 0 0,1 2 0 0 0,0 1-1 0 0,-64 22 1 0 0,-130 67 12 0 0,183-75 7 0 0,-105 52-16 0 0,126-59-12 0 0,1 1 1 0 0,1 0-1 0 0,-40 37 1 0 0,58-48 4 0 0,1 1 0 0 0,0-1 1 0 0,0 1-1 0 0,0 0 0 0 0,-4 8 0 0 0,7-11 4 0 0,0 0 0 0 0,0 0 0 0 0,1 0 0 0 0,-1 0 0 0 0,0 0 0 0 0,1 0 0 0 0,-1 0 0 0 0,1 0 0 0 0,-1 1 0 0 0,1-1 0 0 0,0 0 0 0 0,0 0 0 0 0,0 0 0 0 0,1 1 0 0 0,-1-1 0 0 0,0 0 0 0 0,1 0 0 0 0,0 3 0 0 0,0-4 0 0 0,0 0 0 0 0,0 0 0 0 0,0 0 0 0 0,0 0 0 0 0,1 0 0 0 0,-1 0 0 0 0,0 0 0 0 0,0 0 0 0 0,1-1 0 0 0,-1 1 0 0 0,0 0 0 0 0,1-1 0 0 0,-1 1 0 0 0,1-1 0 0 0,-1 1 0 0 0,1-1 0 0 0,-1 0 0 0 0,1 0 0 0 0,1 0 0 0 0,37 3-3 0 0,-32-3 0 0 0,117-1-110 0 0,153-19 1 0 0,-237 15 95 0 0,93-13-78 0 0,-119 15 81 0 0,1-1 1 0 0,-2 0-1 0 0,1-1 1 0 0,0-1 0 0 0,-1 0-1 0 0,19-12 1 0 0,-30 16 12 0 0,1-1-1 0 0,-1 1 1 0 0,0-1 0 0 0,0 0 0 0 0,0 0 0 0 0,0 0-1 0 0,-1 0 1 0 0,1 0 0 0 0,-1-1 0 0 0,1 1 0 0 0,-1-1-1 0 0,0 0 1 0 0,-1 1 0 0 0,1-1 0 0 0,-1 0-1 0 0,1 0 1 0 0,-1 0 0 0 0,0 0 0 0 0,-1 0 0 0 0,1 0-1 0 0,-1-1 1 0 0,0 1 0 0 0,0 0 0 0 0,0 0-1 0 0,0 0 1 0 0,-1 0 0 0 0,0 0 0 0 0,-1-5 0 0 0,1 7 1 0 0,0 0 0 0 0,0 0 0 0 0,0 0 0 0 0,0 0 0 0 0,0 0 0 0 0,0 0 0 0 0,-1 0 0 0 0,1 1 0 0 0,-1-1 0 0 0,0 1 0 0 0,1-1 0 0 0,-1 1 0 0 0,0-1 0 0 0,0 1 0 0 0,0 0 0 0 0,-2-1 0 0 0,-38-17 0 0 0,31 14 0 0 0,-66-30 10 0 0,42 18 7 0 0,-66-22 0 0 0,74 33 0 0 0,1 2 0 0 0,-1 1 0 0 0,0 1 1 0 0,0 2-1 0 0,-29 2 0 0 0,-6 0-20 0 0,38-3 0 0 0,-12 0 2 0 0,0 2 0 0 0,0 1 0 0 0,0 1 0 0 0,-66 16 0 0 0,-4 17 19 0 0,-155 74-1 0 0,219-90-17 0 0,-43 19-2 0 0,-104 67 0 0 0,165-90 0 0 0,0 1-1 0 0,1 1 1 0 0,1 1 0 0 0,1 0 0 0 0,1 2 0 0 0,0 1-1 0 0,2 0 1 0 0,-25 41 0 0 0,36-51 0 0 0,1 1-1 0 0,0-1 1 0 0,1 2-1 0 0,1-1 1 0 0,0 0 0 0 0,-4 26-1 0 0,4-3-2 0 0,2 51 0 0 0,2-74 5 0 0,2 1 0 0 0,0-1 0 0 0,0 0 0 0 0,1 0 0 0 0,1 0 0 0 0,0-1 0 0 0,0 1 0 0 0,2-1-1 0 0,-1 0 1 0 0,2 0 0 0 0,-1-1 0 0 0,2 0 0 0 0,-1 0 0 0 0,16 15 0 0 0,-1-2 2 0 0,1-2 1 0 0,2 0 0 0 0,0-2-1 0 0,53 33 1 0 0,-48-35-1 0 0,0-1 1 0 0,1-2 0 0 0,1-1 0 0 0,0-2-1 0 0,1-1 1 0 0,0-1 0 0 0,0-2-1 0 0,1-1 1 0 0,0-2 0 0 0,38 1 0 0 0,-29-3 8 0 0,0-3 0 0 0,-1-2 0 0 0,1-1 0 0 0,-1-2 0 0 0,61-16 0 0 0,-33-4 1 0 0,-1-3 1 0 0,-1-2-1 0 0,-2-4 1 0 0,-1-2-1 0 0,-2-3 1 0 0,96-79 0 0 0,-10-14-35 0 0,-127 109 16 0 0,0-1-1 0 0,-2 0 1 0 0,0-2 0 0 0,17-30 0 0 0,-79 93-85 0 0,-181 232 68 0 0,53-59 38 0 0,-33 12 85 0 0,193-210-90 0 0,8-10-8 0 0,0 0 1 0 0,0 0-1 0 0,0 0 1 0 0,0 0 0 0 0,0 0-1 0 0,0 0 1 0 0,0 0-1 0 0,0-1 1 0 0,-5 3 0 0 0,6-4-3 0 0,1 0 0 0 0,0 0 0 0 0,0 0 0 0 0,0 0 0 0 0,0 0 0 0 0,-1 0 0 0 0,1 0 0 0 0,0 0 0 0 0,0-1 0 0 0,0 1 0 0 0,0 0 0 0 0,0 0 0 0 0,-1 0 0 0 0,1 0 0 0 0,0 0 0 0 0,0-1 0 0 0,0 1 0 0 0,0 0 0 0 0,0 0 0 0 0,0 0 0 0 0,0-1 0 0 0,0 1 0 0 0,0 0 0 0 0,0 0 0 0 0,0 0 0 0 0,0 0 0 0 0,0-1 0 0 0,0 1 0 0 0,0 0 0 0 0,0 0 0 0 0,0 0 0 0 0,0-1 0 0 0,0 1 0 0 0,0 0 0 0 0,0 0 0 0 0,0 0 0 0 0,0 0 0 0 0,0-1 0 0 0,0 1 0 0 0,0 0 0 0 0,0 0 0 0 0,0 0 0 0 0,1 0 0 0 0,-1-1 0 0 0,0 1 0 0 0,0 0 0 0 0,0 0 0 0 0,0 0 0 0 0,0 0 0 0 0,1-1 0 0 0,17-26 0 0 0,1 1 0 0 0,28-31 0 0 0,-20 26 0 0 0,80-88-2 0 0,-84 97-8 0 0,0 1-1 0 0,2 1 0 0 0,27-18 1 0 0,-48 35 6 0 0,1 0 0 0 0,0 0 0 0 0,0 1 0 0 0,0-1 0 0 0,1 1 0 0 0,-1 0 0 0 0,0 1 0 0 0,1-1 0 0 0,0 1 0 0 0,-1 0 0 0 0,1 0 0 0 0,-1 1 0 0 0,1 0 0 0 0,0 0 0 0 0,9 1 0 0 0,-13-1 3 0 0,-1 1 0 0 0,0 0 0 0 0,0-1 0 0 0,1 1 1 0 0,-1 0-1 0 0,0 0 0 0 0,0 0 0 0 0,0-1 1 0 0,0 1-1 0 0,0 1 0 0 0,0-1 0 0 0,0 0 0 0 0,0 0 1 0 0,0 0-1 0 0,0 0 0 0 0,-1 1 0 0 0,1-1 0 0 0,0 0 1 0 0,-1 1-1 0 0,1-1 0 0 0,-1 0 0 0 0,0 1 1 0 0,1 2-1 0 0,4 37-12 0 0,-5-37 13 0 0,2 164 40 0 0,-3-92-20 0 0,-3 4 20 0 0,-4-1 0 0 0,-34 143 0 0 0,3-67 16 0 0,-3 18-16 0 0,34-132-28 0 0,1 1-1 0 0,0 51 1 0 0,7-67-11 0 0,1 75-1 0 0,-1-96-2 0 0,1-1 0 0 0,0 0 0 0 0,0 0 0 0 0,0 1 0 0 0,0-1 0 0 0,1 0 1 0 0,0 0-1 0 0,-1 0 0 0 0,1 0 0 0 0,1-1 0 0 0,-1 1 0 0 0,1 0 0 0 0,-1-1 1 0 0,1 0-1 0 0,0 0 0 0 0,0 1 0 0 0,0-2 0 0 0,1 1 0 0 0,-1 0 0 0 0,1-1 0 0 0,7 5 1 0 0,-2-3-17 0 0,0-1 1 0 0,0 0-1 0 0,0 0 1 0 0,0-1 0 0 0,1 0-1 0 0,-1 0 1 0 0,1-1 0 0 0,16 0-1 0 0,-20-2 10 0 0,-4 1 3 0 0,-1 0-1 0 0,1 0 0 0 0,0 0 1 0 0,-1 0-1 0 0,1 0 1 0 0,-1 0-1 0 0,1 1 0 0 0,0-1 1 0 0,-1 0-1 0 0,1 1 0 0 0,-1-1 1 0 0,2 2-1 0 0,-2-1 5 0 0,-1 0 0 0 0,1-1 0 0 0,-1 1-1 0 0,1 0 1 0 0,-1 0 0 0 0,1 0 0 0 0,-1 0 0 0 0,0 1 0 0 0,0-1-1 0 0,0 0 1 0 0,1 0 0 0 0,-1 0 0 0 0,0 0 0 0 0,0 0 0 0 0,-1 0 0 0 0,1 0-1 0 0,0 0 1 0 0,0 0 0 0 0,0 0 0 0 0,-1 0 0 0 0,0 2 0 0 0,-5 21 1 0 0,-2-1 0 0 0,-17 38 0 0 0,7-20 0 0 0,-340 864 56 0 0,253-662-9 0 0,-51 135-26 0 0,156-377-21 0 0,-2 4 0 0 0,0 1 1 0 0,0-1 0 0 0,1 1-1 0 0,-1-1 1 0 0,1 1 0 0 0,0 5-1 0 0,1-11 0 0 0,0 0 0 0 0,0 1 0 0 0,0-1 1 0 0,1 0-1 0 0,-1 0 0 0 0,0 0 0 0 0,0 0 0 0 0,0 0 0 0 0,0 1 0 0 0,0-1 0 0 0,0 0 0 0 0,0 0 0 0 0,0 0 0 0 0,0 0 0 0 0,1 0 0 0 0,-1 0 0 0 0,0 0 0 0 0,0 0 0 0 0,0 1 0 0 0,0-1 1 0 0,0 0-1 0 0,1 0 0 0 0,-1 0 0 0 0,0 0 0 0 0,0 0 0 0 0,0 0 0 0 0,0 0 0 0 0,0 0 0 0 0,1 0 0 0 0,-1 0 0 0 0,0 0 0 0 0,0 0 0 0 0,0 0 0 0 0,0 0 0 0 0,1 0 0 0 0,-1 0 0 0 0,0 0 1 0 0,0 0-1 0 0,0 0 0 0 0,0 0 0 0 0,0 0 0 0 0,1 0 0 0 0,-1-1 0 0 0,0 1 0 0 0,0 0 0 0 0,0 0 0 0 0,0 0 0 0 0,0 0 0 0 0,0 0 0 0 0,1 0 0 0 0,-1 0 0 0 0,0-1 0 0 0,0 1 0 0 0,0 0 1 0 0,0 0-1 0 0,0 0 0 0 0,0 0 0 0 0,0 0 0 0 0,0-1 0 0 0,9-6 0 0 0,4-10 0 0 0,0 0-1 0 0,-2-1 1 0 0,17-32 0 0 0,22-62-4 0 0,-26 45-27 0 0,-3-1 0 0 0,-3 0 0 0 0,-3-1 0 0 0,-3-1 1 0 0,4-100-1 0 0,-14-51 9 0 0,-2 218 22 0 0,0 0 0 0 0,0 0 0 0 0,0 0-1 0 0,-1 0 1 0 0,1 0 0 0 0,-1 0 0 0 0,0 0 0 0 0,0 1-1 0 0,0-1 1 0 0,0 0 0 0 0,0 0 0 0 0,0 1 0 0 0,-1-1-1 0 0,1 1 1 0 0,-1-1 0 0 0,0 1 0 0 0,0 0 0 0 0,0 0-1 0 0,-3-3 1 0 0,1 3 0 0 0,1 0 0 0 0,0 0 0 0 0,-1 1 0 0 0,1-1 0 0 0,-1 1 0 0 0,1 0 0 0 0,-1 0 0 0 0,0 1 0 0 0,0-1 0 0 0,1 1 0 0 0,-1 0 0 0 0,0 0 0 0 0,0 0 0 0 0,-6 1 0 0 0,8 0 0 0 0,0-1 0 0 0,0 1 0 0 0,0-1 0 0 0,1 1 0 0 0,-1 0 0 0 0,0 0 0 0 0,0 0 0 0 0,1 0 0 0 0,-1 0 0 0 0,1 1 0 0 0,-1-1 1 0 0,1 0-1 0 0,-1 1 0 0 0,1-1 0 0 0,0 1 0 0 0,-2 2 0 0 0,-18 32 19 0 0,16-26-7 0 0,-16 33 28 0 0,2 1 1 0 0,-17 62 0 0 0,1-2-7 0 0,-95 210 2 0 0,14-38 35 0 0,21 8 54 0 0,46-74-78 0 0,9 1 1 0 0,-19 329 0 0 0,38 433-56 0 0,21-969 8 0 0,0 41-7 0 0,3 0 0 0 0,1 0 1 0 0,20 86-1 0 0,-24-130 4 0 0,1 1 0 0 0,-1-1 1 0 0,0 0-1 0 0,1 0 1 0 0,-1 1-1 0 0,1-1 0 0 0,-1 0 1 0 0,1 0-1 0 0,0 0 1 0 0,0 0-1 0 0,-1 0 0 0 0,1 0 1 0 0,0 0-1 0 0,0 0 1 0 0,0 0-1 0 0,0 0 1 0 0,0 0-1 0 0,2 1 0 0 0,-2-2 1 0 0,0 0 0 0 0,0 0 0 0 0,0 0 0 0 0,-1 0 0 0 0,1 0 0 0 0,0-1 0 0 0,0 1 0 0 0,-1 0 0 0 0,1 0 0 0 0,0 0 1 0 0,0-1-1 0 0,-1 1 0 0 0,1 0 0 0 0,0-1 0 0 0,-1 1 0 0 0,1-1 0 0 0,0 1 0 0 0,-1 0 0 0 0,1-1 0 0 0,-1 0 0 0 0,1 1 0 0 0,-1-1 0 0 0,1 1 0 0 0,-1-1 0 0 0,1 0 0 0 0,-1 1 0 0 0,0-1 0 0 0,1 0 0 0 0,-1 1 0 0 0,0-1 0 0 0,1 0 0 0 0,-1 1 0 0 0,0-2 0 0 0,44-110-142 0 0,32-128 0 0 0,-44 131 61 0 0,61-212-112 0 0,64-201 67 0 0,-96 343 116 0 0,110-352-185 0 0,-160 494 165 0 0,-1 0 0 0 0,-2-1 1 0 0,-2 0-1 0 0,-2-1 0 0 0,-1 1 0 0 0,-3-57 0 0 0,-1 90 32 0 0,0 0 1 0 0,0 0 0 0 0,-1 0-1 0 0,0 0 1 0 0,1 1-1 0 0,-2-1 1 0 0,1 0 0 0 0,0 1-1 0 0,-1 0 1 0 0,0-1-1 0 0,0 1 1 0 0,-1 0 0 0 0,1 0-1 0 0,-1 1 1 0 0,1-1-1 0 0,-1 1 1 0 0,0 0 0 0 0,-1 0-1 0 0,1 0 1 0 0,0 0-1 0 0,-1 1 1 0 0,-4-2 0 0 0,-3-1 10 0 0,1 0 1 0 0,-1 1 0 0 0,0 0-1 0 0,-1 1 1 0 0,1 1 0 0 0,0 0-1 0 0,-1 0 1 0 0,-12 1 0 0 0,16 1-7 0 0,-7 0 21 0 0,0 0 1 0 0,-18 3 0 0 0,28-1-19 0 0,1-1 0 0 0,-1 1 0 0 0,0-1 1 0 0,1 2-1 0 0,-1-1 0 0 0,1 1 0 0 0,-1-1 0 0 0,1 2 1 0 0,-5 3-1 0 0,0 2 8 0 0,-1 0 0 0 0,2 0-1 0 0,0 2 1 0 0,0-1 0 0 0,-13 22 0 0 0,-30 62 73 0 0,10-2-46 0 0,4 2 0 0 0,-26 99 0 0 0,-36 202 10 0 0,66-249 2 0 0,-150 759 237 0 0,114-537-228 0 0,49-259-61 0 0,4 1 1 0 0,-4 146-1 0 0,21-255-4 0 0,0-1 1 0 0,0 0-1 0 0,0 1 0 0 0,0-1 0 0 0,1 0 0 0 0,-1 1 0 0 0,0-1 1 0 0,0 1-1 0 0,0-1 0 0 0,0 0 0 0 0,0 0 0 0 0,0 1 0 0 0,1-1 1 0 0,-1 0-1 0 0,0 1 0 0 0,0-1 0 0 0,1 0 0 0 0,-1 0 0 0 0,0 1 0 0 0,0-1 1 0 0,1 0-1 0 0,-1 0 0 0 0,0 1 0 0 0,1-1 0 0 0,-1 0 0 0 0,0 0 1 0 0,1 0-1 0 0,-1 0 0 0 0,0 0 0 0 0,1 1 0 0 0,-1-1 0 0 0,0 0 1 0 0,1 0-1 0 0,-1 0 0 0 0,0 0 0 0 0,1 0 0 0 0,-1 0 0 0 0,0 0 0 0 0,1 0 1 0 0,-1 0-1 0 0,0 0 0 0 0,1-1 0 0 0,-1 1 0 0 0,0 0 0 0 0,1 0 1 0 0,-1 0-1 0 0,0 0 0 0 0,1 0 0 0 0,-1-1 0 0 0,0 1 0 0 0,1 0 1 0 0,-1 0-1 0 0,0 0 0 0 0,0-1 0 0 0,1 1 0 0 0,18-15-19 0 0,-3-16-4 0 0,-1-1-1 0 0,-1 0 1 0 0,-2-1-1 0 0,11-47 1 0 0,-13 43-1 0 0,222-875-512 0 0,-67 235 326 0 0,-15 83 159 0 0,-144 565 47 0 0,-2-1 0 0 0,0 1 0 0 0,-1-37 0 0 0,-4 66 6 0 0,1-1-1 0 0,0 1 1 0 0,0 0-1 0 0,-1-1 1 0 0,1 1-1 0 0,0 0 1 0 0,-1 0-1 0 0,1-1 0 0 0,0 1 1 0 0,-1 0-1 0 0,1 0 1 0 0,0-1-1 0 0,-1 1 1 0 0,1 0-1 0 0,-1 0 1 0 0,1 0-1 0 0,0 0 1 0 0,-1-1-1 0 0,1 1 1 0 0,-1 0-1 0 0,1 0 1 0 0,-1 0-1 0 0,1 0 0 0 0,-1 0 1 0 0,1 0-1 0 0,0 0 1 0 0,-1 0-1 0 0,1 1 1 0 0,-1-1-1 0 0,-15 2 18 0 0,11 0-13 0 0,0 0 0 0 0,1 0 0 0 0,-1 0 0 0 0,1 1 0 0 0,-1 0-1 0 0,1 0 1 0 0,0 0 0 0 0,0 0 0 0 0,-7 8 0 0 0,-31 40 48 0 0,41-50-51 0 0,-76 113 133 0 0,-101 197 1 0 0,89-144-71 0 0,54-104-41 0 0,3 1 0 0 0,2 2 1 0 0,4 1-1 0 0,2 1 1 0 0,4 1-1 0 0,3 1 0 0 0,2 1 1 0 0,4 0-1 0 0,-4 140 1 0 0,14-99-25 0 0,-1-1 1 0 0,21 190 1 0 0,11-107 11 0 0,29 198 78 0 0,-58-374-94 0 0,-1-14-3 0 0,0-1 0 0 0,0 1 1 0 0,0-1-1 0 0,1 0 0 0 0,-1 1 0 0 0,1-1 0 0 0,0 1 0 0 0,2 4 1 0 0,5-27-49 0 0,44-212-15 0 0,-21 78-4 0 0,177-841-435 0 0,-193 920 368 0 0,-3-1-1 0 0,3-114 0 0 0,-16 188 141 0 0,-1 1 0 0 0,1-1 0 0 0,-1 1-1 0 0,1 0 1 0 0,0-1 0 0 0,-1 1 0 0 0,1 0 0 0 0,-1 0-1 0 0,1 0 1 0 0,-1 0 0 0 0,1 0 0 0 0,-1 0 0 0 0,1 0-1 0 0,-1 0 1 0 0,1 1 0 0 0,-2 0 0 0 0,-1 0 0 0 0,1 1 1 0 0,0 0-1 0 0,0-1 1 0 0,1 1-1 0 0,-1 0 0 0 0,0 1 1 0 0,1-1-1 0 0,-1 0 1 0 0,1 1-1 0 0,-4 5 0 0 0,-22 34 3 0 0,15-21-3 0 0,-35 57 70 0 0,4 2 1 0 0,3 3-1 0 0,-50 143 0 0 0,67-149 30 0 0,3 1-1 0 0,-14 110 1 0 0,-1 164 52 0 0,12-94-130 0 0,-9 394 218 0 0,33-646-239 0 0,-1 40 23 0 0,3 0 1 0 0,10 71-1 0 0,5-43 8 0 0,3 0 1 0 0,33 78 0 0 0,77 133 27 0 0,-69-164-55 0 0,49 94 10 0 0,-103-204-14 0 0,0 0-1 0 0,0-1 1 0 0,1 0-1 0 0,17 19 0 0 0,-21-26-4 0 0,-1 1-1 0 0,1-1 0 0 0,0 0 1 0 0,1 0-1 0 0,-1-1 1 0 0,0 1-1 0 0,1-1 0 0 0,-1 0 1 0 0,1 0-1 0 0,0 0 0 0 0,0-1 1 0 0,0 0-1 0 0,0 0 1 0 0,0 0-1 0 0,6 0 0 0 0,-7-1-8 0 0,0 0-1 0 0,0 0 0 0 0,0 0 1 0 0,0-1-1 0 0,0 1 1 0 0,0-1-1 0 0,0 0 0 0 0,6-2 1 0 0,-8 1 3 0 0,0 1 0 0 0,0-1 1 0 0,0 1-1 0 0,0-1 0 0 0,0 0 1 0 0,-1 0-1 0 0,1 1 0 0 0,0-1 0 0 0,-1 0 1 0 0,0-1-1 0 0,1 1 0 0 0,-1 0 1 0 0,0 0-1 0 0,1-5 0 0 0,5-10-62 0 0,-2 0-1 0 0,0-1 1 0 0,-1 1-1 0 0,-1-1 1 0 0,1-25-1 0 0,-3-95-354 0 0,-3 67 195 0 0,0-5-220 0 0,-22-133 0 0 0,-33-72-416 0 0,28 148 408 0 0,15 70 43 0 0,-30-90-1 0 0,36 132 404 0 0,-1 0 0 0 0,0 1 0 0 0,-1 0 0 0 0,-2 1 0 0 0,0 0 0 0 0,-1 1 0 0 0,-30-33 0 0 0,39 46 81 0 0,0 1 1 0 0,-1 0 0 0 0,1 0-1 0 0,-1 0 1 0 0,0 0 0 0 0,0 1-1 0 0,-1 0 1 0 0,1 0 0 0 0,-1 0-1 0 0,0 1 1 0 0,1 0 0 0 0,-1 0-1 0 0,0 0 1 0 0,0 1 0 0 0,-13-2-1 0 0,18 4-56 0 0,0-1 0 0 0,0 0 0 0 0,0 1-1 0 0,0-1 1 0 0,0 1 0 0 0,0-1 0 0 0,0 1 0 0 0,0-1-1 0 0,0 1 1 0 0,0 0 0 0 0,0-1 0 0 0,1 1 0 0 0,-1 0-1 0 0,0 0 1 0 0,0 0 0 0 0,1-1 0 0 0,-1 1 0 0 0,0 0-1 0 0,1 0 1 0 0,-1 0 0 0 0,1 0 0 0 0,-1 0 0 0 0,1 2-1 0 0,-12 29 98 0 0,10-23-60 0 0,-9 31 219 0 0,2 1-1 0 0,1 0 1 0 0,-4 74-1 0 0,14 127 441 0 0,0-210-622 0 0,2 1 1 0 0,2-1 0 0 0,0 0-1 0 0,12 31 1 0 0,0-10 85 0 0,38 75 1 0 0,-6-37-20 0 0,103 139 1 0 0,-141-213-138 0 0,27 34 15 0 0,1-1 0 0 0,3-3 0 0 0,1-1 0 0 0,3-2 0 0 0,90 65 0 0 0,-126-102-24 0 0,0-1 0 0 0,0 1 0 0 0,1-2 0 0 0,-1 1 1 0 0,1-2-1 0 0,1 0 0 0 0,-1 0 0 0 0,15 2 1 0 0,-5-3-7 0 0,1-1 0 0 0,-1-1 0 0 0,41-3 0 0 0,-50 1 0 0 0,0-2 0 0 0,0 0-1 0 0,-1 0 1 0 0,1-1-1 0 0,-1-1 1 0 0,0 0 0 0 0,21-13-1 0 0,76-55-8 0 0,-106 70 8 0 0,31-22-36 0 0,45-44 0 0 0,-68 58 7 0 0,-1 0 0 0 0,0-1 1 0 0,-1 0-1 0 0,0 0 0 0 0,-1-1 0 0 0,0-1 1 0 0,9-21-1 0 0,-15 30 8 0 0,-1 0 0 0 0,0-1 0 0 0,0 1 0 0 0,0-1 0 0 0,-1 0-1 0 0,0 1 1 0 0,0-1 0 0 0,0-5 0 0 0,-2 10 16 0 0,0 0 0 0 0,0 0 0 0 0,0 1 0 0 0,0-1 0 0 0,0 0 0 0 0,0 1 0 0 0,0 0 0 0 0,0-1-1 0 0,0 1 1 0 0,0 0 0 0 0,-1 0 0 0 0,-2 1 0 0 0,0-1-3 0 0,-9-1 1 0 0,0 2-1 0 0,1 0 0 0 0,-1 0 1 0 0,0 2-1 0 0,1-1 0 0 0,0 2 1 0 0,-26 9-1 0 0,-82 28 16 0 0,58-21 34 0 0,-84 39 0 0 0,125-47-60 0 0,0 2 0 0 0,1 1 0 0 0,0 1-1 0 0,1 1 1 0 0,-28 29 0 0 0,38-36 26 0 0,-1 1-3 0 0,-1-2 1 0 0,0 0-1 0 0,0 0 0 0 0,-27 13 1 0 0,-58 20 11 0 0,71-32-10 0 0,25-8-6 0 0,0 0 0 0 0,1 0 0 0 0,-1 0 0 0 0,0 0 0 0 0,1 0 0 0 0,0 0 0 0 0,-1 0 0 0 0,1 0 0 0 0,0 0 0 0 0,0 0 0 0 0,0 0 0 0 0,0 0 0 0 0,0 0 0 0 0,1 4 0 0 0,0 0 0 0 0,-1 0 4 0 0,1 0 1 0 0,1 1-1 0 0,-1-1 1 0 0,1 0-1 0 0,0 0 1 0 0,0 0 0 0 0,1 0-1 0 0,0 0 1 0 0,0-1-1 0 0,0 1 1 0 0,1-1-1 0 0,5 7 1 0 0,-1-2 21 0 0,1 0 1 0 0,0 0-1 0 0,1-1 1 0 0,0-1-1 0 0,11 9 1 0 0,-3-6-13 0 0,0-1 0 0 0,1-1 0 0 0,0 0 1 0 0,0-1-1 0 0,1-2 0 0 0,-1 0 0 0 0,2 0 1 0 0,29 2-1 0 0,-2-3-15 0 0,0-2 0 0 0,72-6 1 0 0,-80-2-8 0 0,-1-2 1 0 0,0-1 0 0 0,74-27 0 0 0,-104 31 8 0 0,253-96 22 0 0,-25 7-10 0 0,-202 80-17 0 0,-1-1 0 0 0,-1-2 0 0 0,0-1 0 0 0,-1-1 0 0 0,-1-2 0 0 0,-1-1 0 0 0,0-2 0 0 0,-2 0 0 0 0,35-39 0 0 0,-61 60 3 0 0,-1 1 0 0 0,0-1 0 0 0,1 1 1 0 0,-1-1-1 0 0,0 0 0 0 0,0 1 1 0 0,0-1-1 0 0,0 0 0 0 0,0 0 0 0 0,-1 0 1 0 0,2-4-1 0 0,-3 6 1 0 0,0-1 0 0 0,0 1-1 0 0,0 0 1 0 0,0 0 0 0 0,1-1 0 0 0,-1 1 0 0 0,0 0-1 0 0,0 0 1 0 0,0 0 0 0 0,0 0 0 0 0,0 0 0 0 0,0 0-1 0 0,0 0 1 0 0,0 0 0 0 0,0 0 0 0 0,-1 1 0 0 0,-10 4 0 0 0,0 0 0 0 0,0 1 1 0 0,0 1-1 0 0,1 0 1 0 0,0 1-1 0 0,-18 15 1 0 0,10-8 0 0 0,-198 157 29 0 0,150-113-21 0 0,-65 72 0 0 0,130-129-9 0 0,0 0 0 0 0,0 1 0 0 0,0-1 0 0 0,0 0 0 0 0,-1-1 0 0 0,1 1 0 0 0,0 0 0 0 0,-1-1 0 0 0,1 1 0 0 0,-1-1 0 0 0,0 0 0 0 0,-3 2 0 0 0,-53 3 0 0 0,43-6-1 0 0,5 0 0 0 0,-1 0-1 0 0,0 0 1 0 0,0 1 0 0 0,1 0-1 0 0,-23 7 1 0 0,33-8 1 0 0,0 1 0 0 0,1 0 0 0 0,-1-1-1 0 0,0 1 1 0 0,1 0 0 0 0,-1 0 0 0 0,0-1 0 0 0,1 1 0 0 0,-1 0 0 0 0,1 0-1 0 0,0 0 1 0 0,-1 0 0 0 0,1 0 0 0 0,0 0 0 0 0,-1-1 0 0 0,1 1-1 0 0,0 0 1 0 0,0 0 0 0 0,0 0 0 0 0,0 0 0 0 0,0 0 0 0 0,0 0 0 0 0,0 0-1 0 0,0 0 1 0 0,0 0 0 0 0,0 0 0 0 0,1 0 0 0 0,-1 1 0 0 0,1 1-1 0 0,-1 0 1 0 0,1-1 0 0 0,0 1 0 0 0,0 0-1 0 0,0-1 1 0 0,0 1 0 0 0,0-1-1 0 0,1 1 1 0 0,1 1 0 0 0,4 2 0 0 0,0 0 0 0 0,0-1 0 0 0,0 0 0 0 0,1 0 0 0 0,-1-1 0 0 0,1 0 0 0 0,1 0 0 0 0,-1-1 0 0 0,0 0 0 0 0,1-1 0 0 0,-1 0 0 0 0,14 2 0 0 0,11 0 0 0 0,0-2 0 0 0,34-3 0 0 0,-26 1 0 0 0,14-4-2 0 0,0-2 1 0 0,103-25 0 0 0,-147 28 1 0 0,17-4-3 0 0,-1-1 0 0 0,0-1 0 0 0,0-1 0 0 0,-1-1 0 0 0,-1-2 0 0 0,0 0 0 0 0,0-2 0 0 0,-2-1 0 0 0,0-1 1 0 0,41-38-1 0 0,-62 53 4 0 0,0 0 1 0 0,-1 1 0 0 0,1-1 0 0 0,-1 0-1 0 0,1 0 1 0 0,-1 0 0 0 0,0 0 0 0 0,0 0-1 0 0,0 0 1 0 0,0 0 0 0 0,0 0 0 0 0,0 0 0 0 0,-1 0-1 0 0,1-1 1 0 0,-1 1 0 0 0,1 0 0 0 0,-1-1-1 0 0,0-2 1 0 0,-1 4 1 0 0,1-1 0 0 0,-1 1 0 0 0,1 0 0 0 0,-1-1 1 0 0,0 1-1 0 0,0-1 0 0 0,0 1 0 0 0,0 0 0 0 0,0 0 0 0 0,0 0 0 0 0,0 0 0 0 0,0 0 0 0 0,-1 0 0 0 0,1 0 0 0 0,0 0 0 0 0,-1 0 0 0 0,1 0 1 0 0,-1 1-1 0 0,1-1 0 0 0,0 0 0 0 0,-1 1 0 0 0,0 0 0 0 0,1-1 0 0 0,-1 1 0 0 0,1 0 0 0 0,-2-1 0 0 0,-13-1 11 0 0,0 1 0 0 0,0 0 0 0 0,-23 2 0 0 0,6 0-14 0 0,25-1 0 0 0,1 1 1 0 0,-1 0-1 0 0,1 0 1 0 0,-1 1-1 0 0,1 0 1 0 0,0 0-1 0 0,0 1 1 0 0,0 0-1 0 0,0 0 1 0 0,-9 6-1 0 0,-5 5 4 0 0,-34 29-1 0 0,31-23 1 0 0,-19 16 1 0 0,27-21-3 0 0,-1-1 0 0 0,0 0-1 0 0,-1-1 1 0 0,-1-2 0 0 0,-28 14 0 0 0,23-15 0 0 0,-1-2 1 0 0,0-1 0 0 0,-1-1-1 0 0,0-1 1 0 0,-32 1 0 0 0,-135-1-1 0 0,137-6-8 0 0,18 0 1 0 0,0-2 1 0 0,0-2 0 0 0,1-2 0 0 0,-70-21 0 0 0,52 12 0 0 0,1-3 0 0 0,1-2-1 0 0,-71-39 1 0 0,99 45 7 0 0,0-1-1 0 0,1-1 0 0 0,0-1 1 0 0,2-1-1 0 0,0-1 1 0 0,1-1-1 0 0,2-1 0 0 0,-26-36 1 0 0,23 24-6 0 0,2-1 1 0 0,1-2 0 0 0,-21-59 0 0 0,-27-120-72 0 0,57 182 58 0 0,-21-121-50 0 0,20 96 51 0 0,8 36 17 0 0,3 17-1 0 0,-1 0 0 0 0,0 0 1 0 0,0 0-1 0 0,0 0 0 0 0,-1 0 0 0 0,0 1 1 0 0,0-1-1 0 0,0 1 0 0 0,-1-1 0 0 0,-5-8 1 0 0,6 13-2 0 0,0 0 0 0 0,0 0 0 0 0,0 0 0 0 0,0 0 0 0 0,0 0 0 0 0,-1 1 0 0 0,1-1 0 0 0,0 1 0 0 0,0-1 0 0 0,-1 1 0 0 0,1 0 0 0 0,0 0 0 0 0,0 0 0 0 0,-1 0 0 0 0,1 0 0 0 0,0 1 0 0 0,0-1 0 0 0,-1 1 0 0 0,1-1 0 0 0,0 1 0 0 0,0 0 0 0 0,0 0 0 0 0,0 0 0 0 0,0 0 0 0 0,0 0 0 0 0,0 0 0 0 0,-2 2 0 0 0,1 1-1 0 0,1-1 1 0 0,1 1 0 0 0,-1-1-1 0 0,0 1 1 0 0,1 0-1 0 0,0 0 1 0 0,0 0 0 0 0,0 0-1 0 0,0 0 1 0 0,0 6 0 0 0,2 45-7 0 0,0-25 5 0 0,0-8 6 0 0,2 0-1 0 0,0 0 1 0 0,9 29 0 0 0,-2-6 34 0 0,-4-15-23 0 0,1 0 0 0 0,2-1-1 0 0,1 0 1 0 0,1-1 0 0 0,1 0 0 0 0,2-1-1 0 0,1-1 1 0 0,0 0 0 0 0,39 46 0 0 0,117 146 139 0 0,-153-192-148 0 0,-10-14-7 0 0,0 0 0 0 0,1-1 0 0 0,0 0 0 0 0,0 0-1 0 0,1-1 1 0 0,1 0 0 0 0,12 9 0 0 0,65 38-10 0 0,-36-32 35 0 0,92 29 1 0 0,-116-45-30 0 0,-9-4-3 0 0,-1-1 1 0 0,0-1-1 0 0,1-1 1 0 0,0-1-1 0 0,0 0 1 0 0,-1-2-1 0 0,30-3 1 0 0,-21-2 11 0 0,-1-2 0 0 0,0 0 0 0 0,-1-1 0 0 0,1-2 0 0 0,40-24 0 0 0,-36 19 1 0 0,-1-2 1 0 0,49-39-1 0 0,-78 56-5 0 0,1 1 0 0 0,0 0 0 0 0,-1-1 0 0 0,1 1 0 0 0,-1-1 0 0 0,1 1 0 0 0,-1-1 0 0 0,0 1 0 0 0,1-1 0 0 0,-1 1 0 0 0,0-1 0 0 0,1 1 0 0 0,-1-1 0 0 0,0 0 0 0 0,1 1 0 0 0,-1-1 0 0 0,0 1 0 0 0,0-1 0 0 0,0 0 0 0 0,0 1 0 0 0,1-2 0 0 0,-2 1 0 0 0,1 1 0 0 0,0 0 0 0 0,0-1 0 0 0,-1 1 0 0 0,1-1 0 0 0,0 1 0 0 0,-1 0 0 0 0,1-1 0 0 0,-1 1 0 0 0,1 0 0 0 0,0 0 0 0 0,-1-1 0 0 0,1 1 0 0 0,-1 0 0 0 0,1 0 0 0 0,-1-1 0 0 0,1 1 0 0 0,-1 0 0 0 0,1 0 0 0 0,-1 0 0 0 0,0 0 0 0 0,-34-2 0 0 0,28 3 0 0 0,-213 12-9 0 0,65-13-6 0 0,148 1 14 0 0,0 0 0 0 0,0 0 0 0 0,1 0 0 0 0,-1 1 0 0 0,1 0 0 0 0,-1 1 0 0 0,1-1 0 0 0,0 1 0 0 0,0 1 0 0 0,0-1 0 0 0,-10 8 0 0 0,13-8 0 0 0,-1 0 0 0 0,1 0 0 0 0,0 0 0 0 0,0 0 1 0 0,0 0-1 0 0,0 1 0 0 0,0-1 0 0 0,1 1 0 0 0,0 0 1 0 0,0 0-1 0 0,0 0 0 0 0,0 0 0 0 0,0 0 0 0 0,1 0 1 0 0,0 0-1 0 0,0 1 0 0 0,0-1 0 0 0,0 8 0 0 0,1-5 1 0 0,-1-5 0 0 0,1 1 0 0 0,0-1 0 0 0,0 1 0 0 0,0-1 0 0 0,0 1 0 0 0,0-1 0 0 0,0 1 0 0 0,1-1 0 0 0,-1 1 0 0 0,1-1 0 0 0,-1 0 0 0 0,1 1 0 0 0,0-1 0 0 0,0 0 0 0 0,0 1 0 0 0,1-1 0 0 0,-1 0 0 0 0,0 0 0 0 0,1 0 0 0 0,0 0 0 0 0,-1 0 0 0 0,1-1 0 0 0,0 1 0 0 0,3 2 0 0 0,23 16 2 0 0,0-1 0 0 0,0-2 0 0 0,2-1 1 0 0,44 18-1 0 0,-50-25 0 0 0,1-2-1 0 0,0 0 1 0 0,0-2 0 0 0,1-1-1 0 0,0 0 1 0 0,35-1 0 0 0,-36-3-2 0 0,-6 1 2 0 0,0-1 0 0 0,0-1-1 0 0,0 0 1 0 0,0-1 0 0 0,-1-2 0 0 0,36-9 0 0 0,140-79-3 0 0,36-13 62 0 0,133 8-51 0 0,-341 92-20 0 0,5-1 7 0 0,-1-1 0 0 0,1-1 0 0 0,-1-2 1 0 0,-1-1-1 0 0,0 0 0 0 0,0-2 0 0 0,-1-1 0 0 0,-1-1 1 0 0,-1-1-1 0 0,0-1 0 0 0,-1-1 0 0 0,0-1 0 0 0,-2 0 1 0 0,0-2-1 0 0,-2 0 0 0 0,20-30 0 0 0,-6-1 14 0 0,-2-1 0 0 0,-3-1 0 0 0,34-100 0 0 0,-55 131 3 0 0,0 1 1 0 0,-1-2 0 0 0,-1 1 0 0 0,-2 0 0 0 0,0-33-1 0 0,-1 56-14 0 0,0-1 0 0 0,0 0 0 0 0,-1 1 0 0 0,1-1 0 0 0,0 0-1 0 0,0 1 1 0 0,0-1 0 0 0,0 0 0 0 0,-1 1 0 0 0,1-1 0 0 0,0 0-1 0 0,0 1 1 0 0,-1-1 0 0 0,1 0 0 0 0,-1 1 0 0 0,1-1 0 0 0,0 1-1 0 0,-1-1 1 0 0,1 1 0 0 0,-1-1 0 0 0,1 1 0 0 0,-1 0 0 0 0,0-1-1 0 0,1 1 1 0 0,-1-1 0 0 0,0 1 0 0 0,-1-1 0 0 0,0 1 0 0 0,0-1 0 0 0,0 1 0 0 0,1-1 0 0 0,-1 1 0 0 0,0 0-1 0 0,0 0 1 0 0,0 0 0 0 0,-3 0 0 0 0,1 1 0 0 0,0-1 0 0 0,0 1 0 0 0,0 0 0 0 0,0 0 0 0 0,1 0 0 0 0,-1 0 1 0 0,0 1-1 0 0,1 0 0 0 0,-5 2 0 0 0,-17 19 3 0 0,2 1 0 0 0,-25 33 0 0 0,9-11 3 0 0,34-40-6 0 0,-89 106 3 0 0,75-87 2 0 0,1 1-1 0 0,-24 47 1 0 0,36-59-5 0 0,-2 0 0 0 0,0 0 0 0 0,0-1 0 0 0,-12 12 0 0 0,86-98-164 0 0,-34 34 162 0 0,2 1 0 0 0,2 2 0 0 0,56-44 0 0 0,-90 78 2 0 0,10-6 0 0 0,-11 8 0 0 0,-1-1 0 0 0,0 1 0 0 0,1 0 0 0 0,-1 0 0 0 0,1-1 0 0 0,-1 1 0 0 0,1 0 0 0 0,-1 0 0 0 0,1 0 0 0 0,-1 0 0 0 0,0 0 0 0 0,1-1 0 0 0,-1 1 0 0 0,1 0 0 0 0,-1 0 0 0 0,1 0 0 0 0,-1 0 0 0 0,1 0 0 0 0,-1 1 0 0 0,1-1 0 0 0,-1 0 0 0 0,1 0 0 0 0,-1 0 0 0 0,1 0 0 0 0,-1 0 0 0 0,0 1 0 0 0,1-1 0 0 0,-1 2 0 0 0,0 0 0 0 0,-1 0 0 0 0,1-1 0 0 0,-1 1 0 0 0,1 0 0 0 0,-1 0 0 0 0,0 0 0 0 0,0-1 0 0 0,1 1 0 0 0,-1-1 0 0 0,0 1 0 0 0,-1-1 0 0 0,-1 3 0 0 0,2-2 0 0 0,-135 168 12 0 0,82-103-11 0 0,108-113-58 0 0,41-52 76 0 0,147-196 1 0 0,35-161-35 0 0,-194 311-10 0 0,-87 151-63 0 0,-59 102 21 0 0,-3 43 67 0 0,-104 169 0 0 0,137-265 5 0 0,-26 39 10 0 0,71-104-4 0 0,25-24-18 0 0,-2-7 1 0 0,-1-1 0 0 0,42-66-1 0 0,44-98 1 0 0,-89 148 7 0 0,40-59-14 0 0,-80 149 10 0 0,-164 297 2 0 0,53-113 16 0 0,93-167-7 0 0,120-164-26 0 0,14-16 18 0 0,-6-5 0 0 0,102-179 0 0 0,-177 266 5 0 0,-2-2-1 0 0,-2-1 1 0 0,-3-1-1 0 0,18-75 1 0 0,-23 58-5 0 0,-2-1 1 0 0,4-141-1 0 0,-15 157-2 0 0,-4-291-104 0 0,-37 44 65 0 0,21 185 34 0 0,-93-658-109 0 0,104 712 106 0 0,-19-108-39 0 0,21 144 43 0 0,-1 2 0 0 0,0-1 0 0 0,-2 1 1 0 0,-19-37-1 0 0,11 34 6 0 0,16 26 0 0 0,0 0 0 0 0,0-1 0 0 0,0 1 0 0 0,0 0 0 0 0,0 0 0 0 0,0 0 0 0 0,0-1 0 0 0,0 1 0 0 0,-1 1 0 0 0,1-1 0 0 0,0 0 0 0 0,-1 0 0 0 0,1 0 0 0 0,-1 1 0 0 0,1-1 0 0 0,-4 0 0 0 0,5 1 0 0 0,0 0 0 0 0,0 0 0 0 0,0 0 0 0 0,-1 0 0 0 0,1 0 0 0 0,0 1 0 0 0,0-1 0 0 0,0 0 0 0 0,0 0 0 0 0,-1 0 0 0 0,1 0 0 0 0,0 0 0 0 0,0 1 0 0 0,0-1 0 0 0,0 0 0 0 0,0 0 0 0 0,0 0 0 0 0,0 1 0 0 0,-1-1 0 0 0,1 0 0 0 0,0 0 0 0 0,0 0 0 0 0,0 1 0 0 0,0-1 0 0 0,0 0 0 0 0,0 0 0 0 0,0 0 0 0 0,0 1 0 0 0,0-1 0 0 0,0 0 0 0 0,0 0 0 0 0,0 1 0 0 0,0-1 0 0 0,0 0 0 0 0,1 0 0 0 0,-1 1 0 0 0,0 0 0 0 0,0 12 0 0 0,-1 17 0 0 0,2 1 0 0 0,9 58 0 0 0,79 254 85 0 0,-83-321-82 0 0,120 588-77 0 0,-123-586 115 0 0,0 43-1 0 0,-3-67-19 0 0,0-6 23 0 0,-15-457-107 0 0,15 460 62 0 0,-5-73-11 0 0,-3 1 0 0 0,-3 0 0 0 0,-4 0 0 0 0,-2 1 0 0 0,-4 1 0 0 0,-4 1 0 0 0,-36-78 0 0 0,42 111 12 0 0,-180-424 0 0 0,184 418 0 0 0,-1 0 0 0 0,-3 2 0 0 0,-1 0 0 0 0,-28-43 0 0 0,-43-37 11 0 0,-20-32 6 0 0,102 139-16 0 0,-136-201 17 0 0,128 195-17 0 0,-1 1 0 0 0,-1 1 0 0 0,-1 1 0 0 0,-1 1 0 0 0,0 1 0 0 0,-1 0 0 0 0,-36-19 0 0 0,33 23-5 0 0,-1 1 0 0 0,0 1 1 0 0,0 1-1 0 0,-30-6 0 0 0,65 21 4 0 0,-1-1 0 0 0,0 1 0 0 0,0 1 0 0 0,0-1 0 0 0,10 11 0 0 0,0-1 0 0 0,84 64 3 0 0,79 63 5 0 0,-132-100-5 0 0,66 74-1 0 0,-82-76-7 0 0,-3 2 1 0 0,-1 1-1 0 0,-3 1 1 0 0,-1 2-1 0 0,-2 0 1 0 0,-2 1-1 0 0,19 69 1 0 0,-37-107 1 0 0,0 1-1 0 0,-1-1 1 0 0,-1 0 0 0 0,2 14 0 0 0,-3-23 3 0 0,0 0 0 0 0,0 0 0 0 0,0 0 0 0 0,0 0 0 0 0,0 1 0 0 0,0-1 0 0 0,0 0 0 0 0,0 0 0 0 0,0 0 0 0 0,-1 0 0 0 0,1 0 0 0 0,0 1 0 0 0,0-1 0 0 0,0 0 0 0 0,0 0 0 0 0,0 0 0 0 0,0 0 0 0 0,0 0 0 0 0,0 1 0 0 0,0-1 0 0 0,0 0 0 0 0,-1 0 0 0 0,1 0 0 0 0,0 0 0 0 0,0 0 0 0 0,0 0 0 0 0,0 0 0 0 0,0 0 0 0 0,0 0 0 0 0,-1 1 0 0 0,1-1 0 0 0,0 0 0 0 0,0 0 0 0 0,0 0 0 0 0,0 0 0 0 0,-1 0 0 0 0,1 0 0 0 0,0 0 0 0 0,0 0 0 0 0,0 0 0 0 0,0 0 0 0 0,0 0 0 0 0,-1 0 0 0 0,1 0 0 0 0,0 0 0 0 0,0 0 0 0 0,0 0 0 0 0,0-1 0 0 0,-1 1 0 0 0,1 0 0 0 0,0 0 0 0 0,0 0 0 0 0,0 0 0 0 0,0 0 0 0 0,0 0-1 0 0,0 0 1 0 0,-1 0 0 0 0,1-1 0 0 0,-7-4 1 0 0,-13-26 1 0 0,1-2 0 0 0,2 0 1 0 0,-18-46-1 0 0,16 37 0 0 0,-72-147 22 0 0,92 221-23 0 0,7-10-2 0 0,2 0 0 0 0,0 0 1 0 0,1-1-1 0 0,14 20 0 0 0,129 217-20 0 0,-21 13 66 0 0,106 349 75 0 0,-223-575-120 0 0,-2 0 0 0 0,-2 1 0 0 0,-2 1 0 0 0,-3 0 0 0 0,4 83 0 0 0,-11-117 0 0 0,0-12 0 0 0,0-1 0 0 0,0 0 0 0 0,0 1 0 0 0,0-1 0 0 0,0 1 0 0 0,0-1 0 0 0,0 0 0 0 0,-1 1 0 0 0,1-1 0 0 0,0 0 0 0 0,0 1 0 0 0,0-1 0 0 0,0 0 0 0 0,-1 1 0 0 0,1-1 0 0 0,0 0 0 0 0,0 1 0 0 0,-1-1 0 0 0,1 0 0 0 0,0 0 0 0 0,-1 1 0 0 0,1-1 0 0 0,0 0 0 0 0,0 0 0 0 0,-1 0 0 0 0,1 1 0 0 0,-1-1 0 0 0,1 0 0 0 0,0 0 0 0 0,-1 0 0 0 0,1 0 0 0 0,0 0 0 0 0,-1 0 0 0 0,1 0 0 0 0,0 0 0 0 0,-1 0 0 0 0,1 0 0 0 0,-1 0 0 0 0,1 0 0 0 0,0 0 0 0 0,-1 0 0 0 0,-11-3 0 0 0,7-4-2 0 0,1 0 1 0 0,-1 0 0 0 0,2-1 0 0 0,-1 1 0 0 0,1-1 0 0 0,-4-14 0 0 0,-1-1-12 0 0,-66-198-120 0 0,26 70 25 0 0,-79-255-84 0 0,50 149 108 0 0,50 185 81 0 0,-53-105-1 0 0,35 85 5 0 0,31 58 1 0 0,1-2 1 0 0,1 0-1 0 0,2 0 1 0 0,2-1-1 0 0,-5-52 1 0 0,13 89-5 0 0,0 0-1 0 0,0-1 1 0 0,0 1 0 0 0,-1 0 0 0 0,1 0-1 0 0,0 0 1 0 0,0-1 0 0 0,0 1 0 0 0,0 0-1 0 0,0 0 1 0 0,0 0 0 0 0,0-1 0 0 0,0 1-1 0 0,0 0 1 0 0,0 0 0 0 0,0 0 0 0 0,0-1-1 0 0,0 1 1 0 0,0 0 0 0 0,0 0 0 0 0,0 0-1 0 0,1-1 1 0 0,-1 1 0 0 0,0 0 0 0 0,0 0-1 0 0,0 0 1 0 0,0 0 0 0 0,0-1 0 0 0,0 1-1 0 0,0 0 1 0 0,1 0 0 0 0,-1 0 0 0 0,0 0-1 0 0,0 0 1 0 0,0-1 0 0 0,0 1-1 0 0,1 0 1 0 0,-1 0 0 0 0,0 0 0 0 0,0 0-1 0 0,0 0 1 0 0,0 0 0 0 0,1 0 0 0 0,-1 0-1 0 0,0 0 1 0 0,0 0 0 0 0,0 0 0 0 0,1 0-1 0 0,-1 0 1 0 0,13 8-8 0 0,14 19 72 0 0,-24-24-68 0 0,52 58 44 0 0,-3 3 0 0 0,-2 1 0 0 0,-3 3-1 0 0,-3 2 1 0 0,54 118 0 0 0,-86-160-29 0 0,175 416 145 0 0,-160-364-142 0 0,-3 0 1 0 0,-3 2-1 0 0,17 143 1 0 0,-30 106-14 0 0,-8-246-1 0 0,-10-88-71 0 0,7-3 63 0 0,0 0 0 0 0,0-1 0 0 0,1 1 0 0 0,0-1 1 0 0,0 1-1 0 0,1-1 0 0 0,-2-11 0 0 0,1 5-8 0 0,-36-250-273 0 0,14 79 23 0 0,-59-180-132 0 0,-31 8 382 0 0,98 308 47 0 0,4 12 4 0 0,1 0 0 0 0,-10-65 0 0 0,20 63 17 0 0,1 37-27 0 0,8 2 60 0 0,-6 0-72 0 0,0 1-1 0 0,1-1 0 0 0,-1 1 1 0 0,0 0-1 0 0,0 0 0 0 0,0 0 1 0 0,0 0-1 0 0,-1 0 1 0 0,1 0-1 0 0,0 1 0 0 0,-1-1 1 0 0,0 0-1 0 0,2 5 1 0 0,16 39 66 0 0,-14-31-55 0 0,129 360 221 0 0,-99-258-144 0 0,26 151 0 0 0,-28-44 50 0 0,8 421 1 0 0,-41-637-146 0 0,-7 311 128 0 0,1-253-90 0 0,-2 0 0 0 0,-30 115 1 0 0,-33 37 64 0 0,70-217-180 0 0,0-8 25 0 0,0-21 2 0 0,5-40 10 0 0,28-113-110 0 0,-2 22-52 0 0,-12 41 43 0 0,4-177 0 0 0,-23 241 155 0 0,-1 23 0 0 0,5-50 0 0 0,-3 81 0 0 0,0 0 0 0 0,0 0 0 0 0,0-1 0 0 0,0 1 0 0 0,0 0 0 0 0,0 0 0 0 0,0 0 0 0 0,0-1 0 0 0,0 1 0 0 0,0 0 0 0 0,0 0 0 0 0,0-1 0 0 0,0 1 0 0 0,1 0 0 0 0,-1 0 0 0 0,0 0 0 0 0,0-1 0 0 0,0 1 0 0 0,0 0 0 0 0,0 0 0 0 0,0 0 0 0 0,1-1 0 0 0,-1 1 0 0 0,0 0 0 0 0,0 0 0 0 0,0 0 0 0 0,1 0 0 0 0,-1 0 0 0 0,0-1 0 0 0,0 1 0 0 0,0 0 0 0 0,1 0 0 0 0,-1 0 0 0 0,0 0 0 0 0,0 0 0 0 0,0 0 0 0 0,1 0 0 0 0,-1 0 0 0 0,0 0 0 0 0,0 0 0 0 0,1 0 0 0 0,-1 0 0 0 0,1 0 0 0 0,-1 1 0 0 0,1-1 0 0 0,-1 0 0 0 0,0 1 0 0 0,1-1 0 0 0,-1 0 0 0 0,0 1 0 0 0,1-1 0 0 0,-1 1 0 0 0,0-1 0 0 0,1 1 0 0 0,-1-1 0 0 0,0 1 0 0 0,0-1 0 0 0,0 1 0 0 0,1-1 0 0 0,-1 1 0 0 0,0-1 0 0 0,0 2 0 0 0,9 69 4 0 0,-3 1 1 0 0,-5 103 0 0 0,-2-92 10 0 0,1-31 8 0 0,-12 305 163 0 0,-3 75-109 0 0,15-428-80 0 0,0-3-17 0 0,0-30-24 0 0,-2-99 108 0 0,5-148-28 0 0,32 11-92 0 0,-20 179 12 0 0,8-163-1 0 0,-23 219 55 0 0,-4-206 74 0 0,-1 172-48 0 0,-20-106 1 0 0,-54-134-78 0 0,57 237 3 0 0,-3 1-1 0 0,-50-90 1 0 0,64 135 34 0 0,-59-99 45 0 0,58 103-25 0 0,0 1 1 0 0,-1 0-1 0 0,0 0 1 0 0,-26-21 0 0 0,36 37-120 0 0,5 7 77 0 0,6 11 13 0 0,121 139-13 0 0,-78-99 31 0 0,78 119 0 0 0,-103-134 12 0 0,-3 2 0 0 0,-2 1 0 0 0,-2 1 0 0 0,-1 0 0 0 0,10 53 0 0 0,-14-36 7 0 0,-3 0 0 0 0,-3 1 0 0 0,0 97 0 0 0,-7-48-21 0 0,1-21 38 0 0,-10 95 0 0 0,-1-123-9 0 0,-3-1 0 0 0,-38 114 0 0 0,-63 116 67 0 0,38-109 27 0 0,-1 35-30 0 0,73-208-98 0 0,-3 4-32 0 0,5-15 14 0 0,2-5-40 0 0,65-196-90 0 0,41-147-80 0 0,-92 298 189 0 0,58-160-118 0 0,-73 209 159 0 0,0 0-1 0 0,0 0 1 0 0,0 0 0 0 0,0 0 0 0 0,0 0 0 0 0,0 0 0 0 0,0 0 0 0 0,0 1 0 0 0,0-1 0 0 0,1 0 0 0 0,-1 0 0 0 0,0 0 0 0 0,0 0 0 0 0,0 0 0 0 0,0 0-1 0 0,0 0 1 0 0,0 0 0 0 0,0 0 0 0 0,0 0 0 0 0,0 0 0 0 0,0 0 0 0 0,0 0 0 0 0,0 0 0 0 0,0 0 0 0 0,1 0 0 0 0,-1 0 0 0 0,0 0 0 0 0,0 0 0 0 0,0 0-1 0 0,0 0 1 0 0,0 0 0 0 0,0 0 0 0 0,0 0 0 0 0,0 0 0 0 0,0 0 0 0 0,0 0 0 0 0,0 0 0 0 0,0 0 0 0 0,1 0 0 0 0,-1 0 0 0 0,0 0 0 0 0,0 0 0 0 0,0 0-1 0 0,0 0 1 0 0,0 0 0 0 0,0 0 0 0 0,0 0 0 0 0,0 0 0 0 0,0 0 0 0 0,0 0 0 0 0,0 0 0 0 0,0-1 0 0 0,0 1 0 0 0,0 0 0 0 0,2 15 3 0 0,-1 19 17 0 0,-4 23 29 0 0,-3-1 0 0 0,-16 72 0 0 0,9-57 5 0 0,3-12 1 0 0,-33 100-1 0 0,37-139-51 0 0,-1-1 1 0 0,-2-1-1 0 0,0 1 1 0 0,0-2-1 0 0,-2 1 1 0 0,0-1-1 0 0,-1-1 1 0 0,-28 30-1 0 0,33-40-3 0 0,1 0-1 0 0,-1-1 0 0 0,-1 0 1 0 0,1 0-1 0 0,-1-1 0 0 0,0 1 1 0 0,0-2-1 0 0,0 1 0 0 0,-12 3 1 0 0,3-4-2 0 0,0 0 0 0 0,1-1 0 0 0,-1-1 0 0 0,-18 0 0 0 0,32-2 2 0 0,-1 1 0 0 0,1 0 0 0 0,-1-1 0 0 0,1 1 0 0 0,-1-1 0 0 0,1 0 0 0 0,-1 0 0 0 0,1-1 0 0 0,0 1 0 0 0,-1-1 0 0 0,1 1 0 0 0,0-1 0 0 0,0 0 0 0 0,-5-4 0 0 0,3 1 0 0 0,1 0 0 0 0,-1 0 0 0 0,1-1 0 0 0,0 1 0 0 0,0-1 0 0 0,1 0 0 0 0,-5-8 0 0 0,0-6 0 0 0,1-1 0 0 0,1 1 0 0 0,0-1 0 0 0,-2-23 0 0 0,-3-48-41 0 0,4-1 0 0 0,7-111 0 0 0,1 92-20 0 0,1-19-7 0 0,6 1 1 0 0,5 0-1 0 0,33-134 1 0 0,-45 255 65 0 0,2-8 5 0 0,1 0 0 0 0,1 0 0 0 0,0 1 0 0 0,1-1 0 0 0,0 1 0 0 0,1 0 0 0 0,16-24 0 0 0,-22 38 0 0 0,1 1 0 0 0,-1-1 1 0 0,1 0-1 0 0,0 0 1 0 0,0 1-1 0 0,0 0 1 0 0,0-1-1 0 0,0 1 0 0 0,0 0 1 0 0,0 0-1 0 0,0 0 1 0 0,0 0-1 0 0,1 0 1 0 0,-1 0-1 0 0,0 1 1 0 0,0-1-1 0 0,1 1 0 0 0,-1-1 1 0 0,1 1-1 0 0,-1 0 1 0 0,0 0-1 0 0,1 0 1 0 0,-1 1-1 0 0,0-1 0 0 0,4 1 1 0 0,-4 0-2 0 0,-1-1-1 0 0,1 1 1 0 0,-1-1-1 0 0,1 1 1 0 0,-1 0-1 0 0,0 0 1 0 0,1-1 0 0 0,-1 1-1 0 0,0 0 1 0 0,0 0-1 0 0,0 0 1 0 0,1 1 0 0 0,-1-1-1 0 0,0 0 1 0 0,0 0-1 0 0,-1 0 1 0 0,1 1 0 0 0,0-1-1 0 0,0 1 1 0 0,-1-1-1 0 0,1 0 1 0 0,-1 1 0 0 0,1-1-1 0 0,-1 1 1 0 0,1-1-1 0 0,-1 1 1 0 0,0 0 0 0 0,0 2-1 0 0,1-1 3 0 0,6 35 29 0 0,-2 0-1 0 0,-2 1 1 0 0,-3 75-1 0 0,-1-50-2 0 0,-1 43 45 0 0,-31 200-1 0 0,-30-36 25 0 0,20-132-19 0 0,-89 197 0 0 0,96-261-39 0 0,-4-1 0 0 0,-2-2 1 0 0,-104 132-1 0 0,131-186-31 0 0,0-1-1 0 0,-1-1 1 0 0,-19 15-1 0 0,30-27-6 0 0,0 0 1 0 0,-1-1-1 0 0,1 1 0 0 0,-1-1 0 0 0,0 0 1 0 0,0 0-1 0 0,0-1 0 0 0,0 0 0 0 0,-1 0 1 0 0,1-1-1 0 0,0 1 0 0 0,-1-1 0 0 0,1-1 1 0 0,-14 1-1 0 0,20-1-3 0 0,-1 0 0 0 0,0 0 0 0 0,1 0 0 0 0,-1 0 0 0 0,0-1-1 0 0,1 1 1 0 0,-1 0 0 0 0,0 0 0 0 0,1 0 0 0 0,-1-1 0 0 0,0 1 0 0 0,1 0 0 0 0,-1-1 0 0 0,1 1 0 0 0,-1-1-1 0 0,1 1 1 0 0,-1-1 0 0 0,1 1 0 0 0,-1-1 0 0 0,1 1 0 0 0,-1-1 0 0 0,1 1 0 0 0,0-1 0 0 0,-1 1 0 0 0,1-1 0 0 0,-1-1-1 0 0,-1-19-6 0 0,2 14 5 0 0,-2-74-26 0 0,4-1 0 0 0,4 0 0 0 0,16-84 1 0 0,71-285-89 0 0,-61 326 79 0 0,77-188 0 0 0,-104 300 35 0 0,44-91-6 0 0,-43 93 8 0 0,0 0 0 0 0,1 1 0 0 0,1 0 0 0 0,0 0 0 0 0,0 1 0 0 0,18-16 0 0 0,-21 21 0 0 0,0 1 0 0 0,0 1 0 0 0,0-1 0 0 0,0 1 0 0 0,0 0 0 0 0,0 0 0 0 0,0 0 0 0 0,1 1 0 0 0,-1 0 0 0 0,8-1 0 0 0,-11 2 0 0 0,1-1 0 0 0,-1 1-1 0 0,1 0 1 0 0,-1 0 0 0 0,1 0 0 0 0,-1 0 0 0 0,1 1 0 0 0,-1-1 0 0 0,1 1-1 0 0,-1-1 1 0 0,0 1 0 0 0,1 0 0 0 0,-1 0 0 0 0,0 0 0 0 0,0 0 0 0 0,1 0-1 0 0,-1 1 1 0 0,0-1 0 0 0,0 1 0 0 0,0-1 0 0 0,-1 1 0 0 0,1 0 0 0 0,0-1 0 0 0,-1 1-1 0 0,2 2 1 0 0,1 4 0 0 0,-1 0 0 0 0,0-1-1 0 0,0 1 1 0 0,-1 0 0 0 0,0 0-1 0 0,-1 0 1 0 0,1 12 0 0 0,-1 65-5 0 0,-1-48 4 0 0,0-13 0 0 0,0 41 3 0 0,-2 0 0 0 0,-17 108 0 0 0,-15-25 41 0 0,-7-1 0 0 0,-6-2 0 0 0,-7-3 1 0 0,-5-1-1 0 0,-7-4 0 0 0,-124 194 0 0 0,144-260-12 0 0,-3-3 0 0 0,-3-1 1 0 0,-3-3-1 0 0,-63 57 0 0 0,104-109-22 0 0,0 0 1 0 0,-1-1-1 0 0,0-1 0 0 0,-23 12 1 0 0,31-19-5 0 0,0 0 0 0 0,0 0 0 0 0,-1 0 0 0 0,1-1 0 0 0,-1 0 0 0 0,0-1 0 0 0,0 0 0 0 0,0 0 0 0 0,0 0 0 0 0,1-1 1 0 0,-1 0-1 0 0,-10-2 0 0 0,17 2-5 0 0,0 0 1 0 0,0-1 0 0 0,0 1-1 0 0,0 0 1 0 0,0-1 0 0 0,0 1-1 0 0,0 0 1 0 0,0-1 0 0 0,0 1-1 0 0,0-1 1 0 0,0 0 0 0 0,1 1 0 0 0,-1-1-1 0 0,0 0 1 0 0,0 1 0 0 0,0-1-1 0 0,1 0 1 0 0,-1 0 0 0 0,0 0-1 0 0,1 1 1 0 0,-1-1 0 0 0,1 0-1 0 0,-1 0 1 0 0,1 0 0 0 0,-1-2-1 0 0,-1-28 7 0 0,2 20-6 0 0,-1-71-29 0 0,4 0 0 0 0,26-158-1 0 0,57-147-76 0 0,157-434 0 0 0,-138 558 107 0 0,-78 205 1 0 0,3 2 1 0 0,50-71-1 0 0,-71 113-2 0 0,1 2 0 0 0,1-1 0 0 0,-1 2 0 0 0,22-18 0 0 0,-28 25 0 0 0,1 1 1 0 0,-1 0-1 0 0,1 0 1 0 0,0 0-1 0 0,0 1 1 0 0,0 0 0 0 0,0 0-1 0 0,1 0 1 0 0,-1 1-1 0 0,0-1 1 0 0,1 1-1 0 0,-1 1 1 0 0,1-1 0 0 0,0 1-1 0 0,10 0 1 0 0,-15 0-2 0 0,0 1 0 0 0,0-1 0 0 0,0 0 0 0 0,0 0 0 0 0,0 0 1 0 0,0 1-1 0 0,0-1 0 0 0,0 1 0 0 0,0-1 0 0 0,0 1 0 0 0,0-1 0 0 0,0 1 1 0 0,-1-1-1 0 0,1 1 0 0 0,0 0 0 0 0,0 0 0 0 0,0-1 0 0 0,-1 1 1 0 0,1 0-1 0 0,0 0 0 0 0,-1 0 0 0 0,1 0 0 0 0,-1 0 0 0 0,1 0 0 0 0,4 27 1 0 0,-4-23-1 0 0,2 43 0 0 0,-3 1 1 0 0,-1-1 0 0 0,-3 0 0 0 0,-2 0 0 0 0,-1 0-1 0 0,-16 47 1 0 0,-11 21 27 0 0,-62 138 0 0 0,21-86 37 0 0,-7-3 0 0 0,-8-5-1 0 0,-6-3 1 0 0,-7-5 0 0 0,-126 143 0 0 0,226-291-63 0 0,-98 108 58 0 0,82-93-42 0 0,-1-1 1 0 0,0-1 0 0 0,-34 21-1 0 0,50-36-13 0 0,0 1 0 0 0,0 0 0 0 0,-1-1 0 0 0,0 0 0 0 0,1 0 0 0 0,-1 0 0 0 0,0-1 0 0 0,0 1 0 0 0,0-1 0 0 0,0 0 0 0 0,0-1-1 0 0,-7 1 1 0 0,11-1-4 0 0,1 0-1 0 0,-1 0 1 0 0,1 0-1 0 0,0 0 1 0 0,-1 0 0 0 0,1 0-1 0 0,0 0 1 0 0,-1 0-1 0 0,1 0 1 0 0,-1 0-1 0 0,1 0 1 0 0,0-1-1 0 0,-1 1 1 0 0,1 0-1 0 0,0 0 1 0 0,-1 0-1 0 0,1-1 1 0 0,0 1-1 0 0,-1 0 1 0 0,1 0-1 0 0,0-1 1 0 0,-1 1 0 0 0,1 0-1 0 0,0 0 1 0 0,0-1-1 0 0,-1 1 1 0 0,1 0-1 0 0,0-1 1 0 0,0 1-1 0 0,0-1 1 0 0,-1 1-1 0 0,1 0 1 0 0,0-1-1 0 0,0 1 1 0 0,0 0-1 0 0,0-1 1 0 0,0 1-1 0 0,0-1 1 0 0,-2-20 4 0 0,1-1 1 0 0,1 1-1 0 0,4-35 0 0 0,1 15-13 0 0,2 0 0 0 0,14-48 0 0 0,34-80-28 0 0,-39 123 27 0 0,480-1227-234 0 0,-319 886 198 0 0,27 15 14 0 0,-183 337 27 0 0,1 1 0 0 0,2 1 0 0 0,52-55 0 0 0,-72 84 4 0 0,0 0 0 0 0,0 1 0 0 0,0-1 0 0 0,1 1 0 0 0,-1 0 0 0 0,1 0 0 0 0,0 0 0 0 0,0 0 0 0 0,0 1 0 0 0,0 0-1 0 0,0 0 1 0 0,0 0 0 0 0,1 1 0 0 0,-1 0 0 0 0,0 0 0 0 0,10 0 0 0 0,-14 0 0 0 0,0 1 0 0 0,0 0 0 0 0,0 0 0 0 0,0 0-1 0 0,0 0 1 0 0,0 0 0 0 0,0 0 0 0 0,0 0 0 0 0,0 1 0 0 0,0-1 0 0 0,0 0 0 0 0,0 0-1 0 0,0 1 1 0 0,0-1 0 0 0,0 1 0 0 0,0-1 0 0 0,0 1 0 0 0,-1-1 0 0 0,1 1 0 0 0,0-1-1 0 0,0 1 1 0 0,1 1 0 0 0,-1 1 0 0 0,-1 0 0 0 0,1 0 0 0 0,0 0 0 0 0,-1 0 0 0 0,0 0 0 0 0,1 0 0 0 0,-2 6 0 0 0,1-8 0 0 0,2 59 0 0 0,-4 0 0 0 0,-2-1 0 0 0,-13 73 0 0 0,-52 121 7 0 0,-20-2 22 0 0,88-248-29 0 0,-109 273 92 0 0,-226 410 0 0 0,162-390 15 0 0,-229 294 1 0 0,391-575-105 0 0,-91 117 32 0 0,78-103-20 0 0,-1-2-1 0 0,-38 31 0 0 0,61-55-12 0 0,0 0 1 0 0,-1 0-1 0 0,1-1 1 0 0,-1 1-1 0 0,1-1 0 0 0,-1 0 1 0 0,0 0-1 0 0,0 0 1 0 0,0-1-1 0 0,0 1 1 0 0,0-1-1 0 0,-1 0 1 0 0,1 0-1 0 0,-7 0 0 0 0,11-1-2 0 0,0 0 1 0 0,0 0-1 0 0,0 0 0 0 0,-1 0 1 0 0,1 0-1 0 0,0 0 0 0 0,0 0 1 0 0,-1 0-1 0 0,1 0 0 0 0,0 0 1 0 0,-1 0-1 0 0,1 0 0 0 0,0 0 1 0 0,0-1-1 0 0,-1 1 0 0 0,1 0 1 0 0,0 0-1 0 0,0 0 1 0 0,0 0-1 0 0,-1 0 0 0 0,1 0 1 0 0,0-1-1 0 0,0 1 0 0 0,0 0 1 0 0,-1 0-1 0 0,1 0 0 0 0,0-1 1 0 0,0 1-1 0 0,0 0 0 0 0,0 0 1 0 0,0 0-1 0 0,-1-1 0 0 0,1 1 1 0 0,0 0-1 0 0,0 0 0 0 0,0-1 1 0 0,0 1-1 0 0,0 0 0 0 0,0-1 1 0 0,0 1-1 0 0,0 0 0 0 0,0 0 1 0 0,0-1-1 0 0,0 1 0 0 0,0 0 1 0 0,0 0-1 0 0,0-1 0 0 0,0 1 1 0 0,0 0-1 0 0,-1-26-1 0 0,1 0 0 0 0,1 1-1 0 0,1-1 1 0 0,2 1 0 0 0,6-26 0 0 0,42-134-30 0 0,-52 184 30 0 0,245-710-166 0 0,-68 241 63 0 0,-173 461 102 0 0,184-460-104 0 0,36 22 24 0 0,-212 425 78 0 0,0 1-1 0 0,2 0 1 0 0,1 1 0 0 0,0 1-1 0 0,33-32 1 0 0,-45 49 3 0 0,0-1-1 0 0,-1 1 1 0 0,1 0 0 0 0,0 0-1 0 0,0 0 1 0 0,0 0 0 0 0,0 1-1 0 0,1-1 1 0 0,-1 1 0 0 0,0 0-1 0 0,1 0 1 0 0,-1 0 0 0 0,1 1-1 0 0,-1-1 1 0 0,1 1 0 0 0,-1-1-1 0 0,1 1 1 0 0,5 1 0 0 0,-9-1 1 0 0,1 0 0 0 0,0 0 0 0 0,-1 1 0 0 0,1-1-1 0 0,0 0 1 0 0,-1 1 0 0 0,1-1 0 0 0,-1 0 0 0 0,1 1 0 0 0,-1-1 0 0 0,1 1 0 0 0,-1-1 0 0 0,1 1 0 0 0,-1-1 0 0 0,1 1 0 0 0,-1-1 0 0 0,1 1 0 0 0,-1-1 0 0 0,0 1 0 0 0,1 0 0 0 0,-1-1 0 0 0,0 1 0 0 0,0 0 0 0 0,1-1 0 0 0,-1 1 0 0 0,0 0-1 0 0,0-1 1 0 0,0 1 0 0 0,0 1 0 0 0,2 22 2 0 0,0 0-1 0 0,-4 35 0 0 0,1-27-1 0 0,-3 22 3 0 0,-2 1 0 0 0,-2-2 0 0 0,-3 1 0 0 0,-28 83 0 0 0,-99 202 26 0 0,42-148 26 0 0,-9-3 0 0 0,-7-5 0 0 0,-262 321 0 0 0,244-358-14 0 0,104-120-28 0 0,-1-1-1 0 0,-1-2 0 0 0,-38 25 0 0 0,58-43-9 0 0,0 0 0 0 0,0 0 1 0 0,0-1-1 0 0,0 0 0 0 0,-1-1 0 0 0,0 0 0 0 0,1 0 0 0 0,-1-1 0 0 0,0 0 0 0 0,0 0 0 0 0,-18 0 0 0 0,23-2-2 0 0,2 0 0 0 0,0 0 0 0 0,0 0 0 0 0,0 0 0 0 0,0 0 0 0 0,0 0 0 0 0,0 0 0 0 0,0-1 0 0 0,0 1 0 0 0,0-1 0 0 0,-4-1 0 0 0,5 1-1 0 0,0 0 1 0 0,0 0-1 0 0,0 0 1 0 0,1-1-1 0 0,-1 1 0 0 0,0 0 1 0 0,0-1-1 0 0,1 1 1 0 0,-1 0-1 0 0,1-1 0 0 0,-1 1 1 0 0,1-1-1 0 0,-1 1 0 0 0,1-1 1 0 0,0 1-1 0 0,0-1 1 0 0,0 1-1 0 0,0-3 0 0 0,-2-42-5 0 0,2-1-1 0 0,1 1 0 0 0,3 0 0 0 0,16-74 1 0 0,62-182-56 0 0,-75 279 56 0 0,78-257-55 0 0,285-837-151 0 0,-296 914 180 0 0,110-213-1 0 0,-117 298 24 0 0,-55 100 5 0 0,1 0 1 0 0,0 2 0 0 0,28-29 0 0 0,-37 42 2 0 0,0-1 0 0 0,-1 1 0 0 0,1-1 0 0 0,1 1 0 0 0,-1 0 0 0 0,0 1 0 0 0,1-1 0 0 0,-1 1 0 0 0,1 0 0 0 0,0 0 0 0 0,0 0 0 0 0,0 1 0 0 0,0-1 0 0 0,0 1-1 0 0,0 1 1 0 0,0-1 0 0 0,0 1 0 0 0,11 0 0 0 0,-15 0 0 0 0,0 0 1 0 0,0 0-1 0 0,0 0 0 0 0,1 0 0 0 0,-1 1 0 0 0,0-1 0 0 0,0 0 0 0 0,0 1 0 0 0,0-1 0 0 0,0 1 0 0 0,0-1 0 0 0,0 1 1 0 0,0-1-1 0 0,0 1 0 0 0,-1 0 0 0 0,1 0 0 0 0,0-1 0 0 0,0 1 0 0 0,0 0 0 0 0,-1 0 0 0 0,1 0 0 0 0,0 0 1 0 0,-1 0-1 0 0,1 0 0 0 0,-1 0 0 0 0,1 0 0 0 0,0 1 0 0 0,1 10 0 0 0,0 0 0 0 0,-1 1 1 0 0,0 22-1 0 0,1 66 6 0 0,-4 0 1 0 0,-23 155 0 0 0,-10-91 40 0 0,-73 214 1 0 0,-99 147 77 0 0,-118 125 75 0 0,214-462-94 0 0,-176 227-1 0 0,270-394-92 0 0,0 0-1 0 0,-2-1 1 0 0,0-1 0 0 0,-1-1-1 0 0,-28 21 1 0 0,44-37-9 0 0,-1 0 0 0 0,0-1 0 0 0,1 1 0 0 0,-1-1 0 0 0,0 0 0 0 0,-6 1 1 0 0,10-2-5 0 0,1-1 1 0 0,-1 0-1 0 0,0 0 1 0 0,0 0-1 0 0,0 0 1 0 0,0 0 0 0 0,1 0-1 0 0,-1 0 1 0 0,0 0-1 0 0,0-1 1 0 0,1 1 0 0 0,-1 0-1 0 0,0 0 1 0 0,0-1-1 0 0,1 1 1 0 0,-1 0-1 0 0,0-1 1 0 0,0 1 0 0 0,1-1-1 0 0,-1 1 1 0 0,0-1-1 0 0,1 1 1 0 0,-1-1 0 0 0,1 1-1 0 0,-1-1 1 0 0,1 1-1 0 0,-1-1 1 0 0,1 0 0 0 0,-1 1-1 0 0,1-1 1 0 0,0 0-1 0 0,-1 0 1 0 0,1 1-1 0 0,0-1 1 0 0,0 0 0 0 0,-1 0-1 0 0,1 0 1 0 0,0 1-1 0 0,0-1 1 0 0,0 0 0 0 0,0 0-1 0 0,0 0 1 0 0,0 1-1 0 0,0-1 1 0 0,0 0-1 0 0,1-1 1 0 0,1-39-6 0 0,1 1 0 0 0,2 0-1 0 0,16-62 1 0 0,48-125-42 0 0,-57 189 38 0 0,272-902-258 0 0,-25-9 17 0 0,-210 767 211 0 0,-34 125 26 0 0,33-123-51 0 0,76-185-1 0 0,-116 345 59 0 0,23-49-18 0 0,-28 63 21 0 0,1 0-1 0 0,0 0 0 0 0,0 0 0 0 0,0 0 1 0 0,1 1-1 0 0,0-1 0 0 0,7-5 0 0 0,-12 11 4 0 0,14-7-14 0 0,-13 7 13 0 0,-1 0 1 0 0,1 0-1 0 0,0 1 0 0 0,-1-1 1 0 0,1 1-1 0 0,-1-1 0 0 0,1 0 1 0 0,-1 1-1 0 0,1-1 0 0 0,-1 1 1 0 0,1-1-1 0 0,-1 1 0 0 0,0-1 1 0 0,1 1-1 0 0,-1 0 0 0 0,0-1 1 0 0,1 1-1 0 0,-1-1 0 0 0,0 1 1 0 0,0 0-1 0 0,1-1 0 0 0,-1 1 0 0 0,0 0 1 0 0,0-1-1 0 0,0 1 0 0 0,0 0 1 0 0,0-1-1 0 0,0 1 0 0 0,0 0 1 0 0,0-1-1 0 0,0 1 0 0 0,0 0 1 0 0,-1 0-1 0 0,-4 250-47 0 0,-50 133 57 0 0,-37-2 57 0 0,19-133-11 0 0,-5-6 72 0 0,-10-3 0 0 0,-222 424 0 0 0,110-336 0 0 0,134-234-75 0 0,-100 111 0 0 0,163-202-51 0 0,-16 18 10 0 0,0 0 0 0 0,-32 24 0 0 0,45-41-9 0 0,-1 1 0 0 0,1-1 1 0 0,-1 0-1 0 0,0-1 0 0 0,0 1 1 0 0,0-1-1 0 0,-1-1 1 0 0,1 1-1 0 0,-1-1 0 0 0,1-1 1 0 0,-1 1-1 0 0,0-1 0 0 0,-8 0 1 0 0,14-1-3 0 0,0 0 1 0 0,0 0 0 0 0,0 0 0 0 0,0 0-1 0 0,0 0 1 0 0,0-1 0 0 0,0 1 0 0 0,0 0-1 0 0,0-1 1 0 0,0 0 0 0 0,0 1-1 0 0,0-1 1 0 0,-3-2 0 0 0,4 1-1 0 0,-1 1 0 0 0,1-1 0 0 0,0 0 0 0 0,0 0 0 0 0,0 0 0 0 0,0 0 0 0 0,0 0 1 0 0,1 0-1 0 0,-1 0 0 0 0,1 0 0 0 0,-1 0 0 0 0,1 0 0 0 0,0 0 0 0 0,-1-5 0 0 0,0-168-12 0 0,2 152 9 0 0,32-307-61 0 0,27-4-24 0 0,-34 195 48 0 0,-15 83 25 0 0,140-739-200 0 0,22 11 33 0 0,-171 777 181 0 0,99-347-74 0 0,-97 342 72 0 0,4-11-3 0 0,15-28 1 0 0,-20 46 3 0 0,0 0 0 0 0,-1 1 1 0 0,2-1-1 0 0,-1 1 1 0 0,0 0-1 0 0,1 0 1 0 0,0 0-1 0 0,0 0 0 0 0,0 0 1 0 0,9-5-1 0 0,-10 8 1 0 0,-1 0 0 0 0,0 0 0 0 0,0 0 0 0 0,1 0 0 0 0,-1 0 0 0 0,1 1-1 0 0,-1-1 1 0 0,0 1 0 0 0,5 0 0 0 0,-6 0 1 0 0,0 0-1 0 0,0 0 1 0 0,1 0-1 0 0,-1 0 1 0 0,0 1 0 0 0,0-1-1 0 0,0 0 1 0 0,0 1-1 0 0,0-1 1 0 0,0 1-1 0 0,0-1 1 0 0,0 1 0 0 0,0-1-1 0 0,0 1 1 0 0,0 0-1 0 0,0-1 1 0 0,0 1-1 0 0,-1 0 1 0 0,1 0 0 0 0,0 0-1 0 0,0 0 1 0 0,-1 0-1 0 0,1 0 1 0 0,-1 0 0 0 0,1 0-1 0 0,0 1 1 0 0,2 7-1 0 0,-1 0 1 0 0,1 0 0 0 0,-2 1-1 0 0,1-1 1 0 0,-1 13 0 0 0,0 60 0 0 0,-2-39 0 0 0,1-1 1 0 0,-19 459 46 0 0,-10-305 34 0 0,-7-1-1 0 0,-118 359 0 0 0,76-346 53 0 0,-8-2-1 0 0,-152 261 0 0 0,218-431-98 0 0,-2 0-1 0 0,-40 48 1 0 0,58-78-30 0 0,-1-1 1 0 0,0 0-1 0 0,-11 8 0 0 0,13-11-2 0 0,1-1-1 0 0,0 0 1 0 0,-1 0-1 0 0,1 0 1 0 0,-1 0-1 0 0,1 0 0 0 0,-1 0 1 0 0,0-1-1 0 0,1 1 1 0 0,-1-1-1 0 0,-5 0 1 0 0,7 0-2 0 0,0 1 0 0 0,0-1 1 0 0,0 0-1 0 0,-1 0 1 0 0,1-1-1 0 0,0 1 0 0 0,0 0 1 0 0,0 0-1 0 0,0 0 1 0 0,0-1-1 0 0,0 1 0 0 0,0-1 1 0 0,0 1-1 0 0,-1-1 0 0 0,1 1 1 0 0,-1-2-1 0 0,1 1 0 0 0,0-1 0 0 0,0 0 1 0 0,1 1-1 0 0,-1-1 0 0 0,0 0 0 0 0,1 0 0 0 0,-1 1 0 0 0,1-1 0 0 0,-1 0 0 0 0,1 0 1 0 0,0 0-1 0 0,0-2 0 0 0,-5-64-24 0 0,5-68 1 0 0,1 49-4 0 0,4-158-54 0 0,21-125-27 0 0,45-242-57 0 0,-71 610 164 0 0,57-387-92 0 0,27 11-3 0 0,-77 353 88 0 0,-3 8 1 0 0,1 0 0 0 0,0 0 1 0 0,1 1-1 0 0,1 0 0 0 0,0 0 0 0 0,15-22 0 0 0,-21 37 6 0 0,0-1 0 0 0,0 1 0 0 0,0 0 0 0 0,0 0 0 0 0,0 0 0 0 0,0-1 0 0 0,0 1 0 0 0,0 0 0 0 0,0 1 0 0 0,1-1 0 0 0,-1 0 0 0 0,0 0 0 0 0,1 0 0 0 0,-1 1 0 0 0,1-1 0 0 0,-1 1 0 0 0,1-1 0 0 0,-1 1 0 0 0,1-1-1 0 0,-1 1 1 0 0,1 0 0 0 0,-1 0 0 0 0,2 0 0 0 0,-1 0 0 0 0,-1 1 1 0 0,0 0-1 0 0,0 0 0 0 0,1 0 0 0 0,-1 0 0 0 0,0 0 0 0 0,0 0 0 0 0,0 0 0 0 0,0 0 0 0 0,0 0 0 0 0,0 0 0 0 0,-1 0 1 0 0,1 0-1 0 0,0 1 0 0 0,-1-1 0 0 0,1 0 0 0 0,0 1 0 0 0,-1-1 0 0 0,0 1 0 0 0,1-1 0 0 0,-1 0 0 0 0,0 1 0 0 0,0-1 0 0 0,0 1 1 0 0,0 2-1 0 0,3 130-23 0 0,-4-74 18 0 0,-3 66 10 0 0,-5 1 1 0 0,-29 137-1 0 0,-82 246 93 0 0,-28-59 35 0 0,103-339-38 0 0,-113 200 0 0 0,141-283-75 0 0,-1-2-1 0 0,-1 0 0 0 0,-32 34 0 0 0,46-56-14 0 0,0-1 0 0 0,0 0 0 0 0,0 0 0 0 0,-1-1 0 0 0,1 1-1 0 0,-1-1 1 0 0,0 0 0 0 0,0-1 0 0 0,-8 3 0 0 0,12-5-3 0 0,1 1-1 0 0,-1-1 1 0 0,0 1 0 0 0,1-1-1 0 0,-1 0 1 0 0,0 1-1 0 0,0-1 1 0 0,1 0 0 0 0,-1 0-1 0 0,0 0 1 0 0,0-1 0 0 0,1 1-1 0 0,-1 0 1 0 0,0-1-1 0 0,1 1 1 0 0,-1-1 0 0 0,1 1-1 0 0,-1-1 1 0 0,0 0 0 0 0,1 0-1 0 0,-1 0 1 0 0,1 0-1 0 0,0 0 1 0 0,-1 0 0 0 0,1 0-1 0 0,0 0 1 0 0,0 0 0 0 0,-1-1-1 0 0,1 1 1 0 0,0 0-1 0 0,0-1 1 0 0,0 1 0 0 0,1-1-1 0 0,-1 1 1 0 0,0-1 0 0 0,1 1-1 0 0,-1-1 1 0 0,1 0-1 0 0,-1-1 1 0 0,-3-20-7 0 0,1 1 0 0 0,2-1 0 0 0,1-35 0 0 0,0 30-3 0 0,29-610-182 0 0,65-100-37 0 0,33 4 68 0 0,-63 451 113 0 0,-43 209 29 0 0,52-121 0 0 0,-63 173 14 0 0,22-36-1 0 0,-29 52 5 0 0,1 1 0 0 0,-1 0-1 0 0,1 0 1 0 0,1 1-1 0 0,-1-1 1 0 0,1 1-1 0 0,-1 0 1 0 0,1 0-1 0 0,1 0 1 0 0,-1 1-1 0 0,6-3 1 0 0,-8 4-1 0 0,1 1 1 0 0,0-1-1 0 0,-1 1 0 0 0,1 0 1 0 0,0 0-1 0 0,0 1 1 0 0,0-1-1 0 0,-1 1 1 0 0,1 0-1 0 0,0 0 0 0 0,0 0 1 0 0,0 1-1 0 0,0-1 1 0 0,-1 1-1 0 0,1 0 1 0 0,0 0-1 0 0,0 0 0 0 0,-1 0 1 0 0,7 4-1 0 0,-6-1 1 0 0,0 1-1 0 0,0-1 1 0 0,-1 1 0 0 0,0 0-1 0 0,0 0 1 0 0,0 0-1 0 0,0 0 1 0 0,-1 1-1 0 0,0-1 1 0 0,0 1-1 0 0,1 7 1 0 0,13 72-3 0 0,-16-83 3 0 0,9 102 4 0 0,-6 138 1 0 0,-3-142-4 0 0,-3 28 15 0 0,-6-1-1 0 0,-5-1 0 0 0,-48 204 1 0 0,-79 131 118 0 0,91-331-38 0 0,-96 176 0 0 0,130-278-78 0 0,-39 68 39 0 0,47-84-46 0 0,0-1 0 0 0,-1-1 0 0 0,0 1 1 0 0,-1-1-1 0 0,-16 13 0 0 0,23-21-8 0 0,1 0 0 0 0,-1 0 0 0 0,0 0 0 0 0,0-1 0 0 0,1 0 0 0 0,-1 1 0 0 0,-5 0 0 0 0,8-2-3 0 0,-1 0 1 0 0,1 0 0 0 0,-1 0-1 0 0,0 1 1 0 0,1-2-1 0 0,-1 1 1 0 0,0 0 0 0 0,1 0-1 0 0,-1 0 1 0 0,0 0 0 0 0,1 0-1 0 0,-1 0 1 0 0,1-1-1 0 0,-1 1 1 0 0,0 0 0 0 0,1 0-1 0 0,-1-1 1 0 0,1 1 0 0 0,-1-1-1 0 0,1 1 1 0 0,-1 0-1 0 0,1-1 1 0 0,-1 1 0 0 0,1-1-1 0 0,-1 1 1 0 0,1-1 0 0 0,0 1-1 0 0,-1-1 1 0 0,1 0-1 0 0,0 1 1 0 0,-1-1 0 0 0,1 1-1 0 0,0-1 1 0 0,0 0 0 0 0,0 1-1 0 0,-1-1 1 0 0,1 1-1 0 0,0-1 1 0 0,0 0 0 0 0,0 1-1 0 0,0-1 1 0 0,0 0 0 0 0,0 1-1 0 0,0-1 1 0 0,1-1-1 0 0,-2-61-14 0 0,3-1-1 0 0,15-93 1 0 0,38-129-69 0 0,-44 234 67 0 0,35-168-65 0 0,22-102-36 0 0,40-159-56 0 0,14 3 15 0 0,-30 164 64 0 0,8 23 20 0 0,-72 224 58 0 0,2 1 0 0 0,46-72 1 0 0,-67 123 14 0 0,1 1-1 0 0,0 0 1 0 0,1 1 0 0 0,0 0 0 0 0,1 0 0 0 0,0 1 0 0 0,20-13 0 0 0,-27 21 3 0 0,1 0-1 0 0,0 1 1 0 0,0-1 0 0 0,1 2 0 0 0,-1-1 0 0 0,0 1 0 0 0,1 0 0 0 0,0 0 0 0 0,-1 0 0 0 0,1 1-1 0 0,0 0 1 0 0,0 1 0 0 0,0 0 0 0 0,0 0 0 0 0,0 0 0 0 0,0 1 0 0 0,-1 0 0 0 0,1 0 0 0 0,0 0-1 0 0,10 5 1 0 0,-13-5 0 0 0,0 1 0 0 0,0 0 0 0 0,0 0 1 0 0,0 1-1 0 0,-1-1 0 0 0,1 1 0 0 0,-1 0 0 0 0,1 0 0 0 0,-1 0 0 0 0,0 1 0 0 0,0-1 0 0 0,0 1 0 0 0,3 5 0 0 0,1 4 5 0 0,0 1 0 0 0,-1-1 0 0 0,5 17 0 0 0,8 30 16 0 0,-3 0-1 0 0,-3 2 1 0 0,-3 0-1 0 0,4 65 1 0 0,-6 260 99 0 0,-8-296-88 0 0,-1 43 51 0 0,-5 0 1 0 0,-33 179 0 0 0,20-213 43 0 0,-46 141 1 0 0,62-234-121 0 0,2-2 0 0 0,-1 0 0 0 0,0-1 0 0 0,0 1 0 0 0,0 0 0 0 0,-1-1 0 0 0,1 0 0 0 0,-4 5 0 0 0,5-8-4 0 0,-1 1 4 0 0,0-8 24 0 0,27-390-58 0 0,-6 159-40 0 0,-3-83-21 0 0,8-117-21 0 0,23 5 33 0 0,-47 427 73 0 0,29-148-12 0 0,-24 133 13 0 0,1 0 0 0 0,1 0 0 0 0,1 0 0 0 0,1 1 0 0 0,13-21 0 0 0,-20 37 1 0 0,0-1 0 0 0,1 1 0 0 0,0 0 0 0 0,0 0-1 0 0,0 0 1 0 0,0 0 0 0 0,0 1 0 0 0,1-1 0 0 0,-1 1 0 0 0,1-1 0 0 0,-1 1 0 0 0,1 1-1 0 0,0-1 1 0 0,0 0 0 0 0,0 1 0 0 0,0 0 0 0 0,0 0 0 0 0,0 0 0 0 0,1 0 0 0 0,-1 1-1 0 0,0 0 1 0 0,0 0 0 0 0,0 0 0 0 0,1 0 0 0 0,-1 0 0 0 0,0 1 0 0 0,0 0 0 0 0,0 0-1 0 0,0 0 1 0 0,0 0 0 0 0,0 1 0 0 0,0 0 0 0 0,0 0 0 0 0,0 0 0 0 0,-1 0 0 0 0,1 0-1 0 0,2 3 1 0 0,4 5 4 0 0,-2-1-1 0 0,1 1 0 0 0,-2 1 0 0 0,1-1 0 0 0,-1 1 1 0 0,9 22-1 0 0,30 80 22 0 0,-40-96-22 0 0,167 583 131 0 0,-51 14-22 0 0,-115-576-109 0 0,30 195 24 0 0,-36-222-32 0 0,-2-26 2 0 0,-1 1 0 0 0,0 0 0 0 0,-7-25 0 0 0,-2-10-6 0 0,-56-622-181 0 0,58-5-15 0 0,9 582 178 0 0,0 50 16 0 0,-1-8-9 0 0,2 0 1 0 0,16-102-1 0 0,-16 149 19 0 0,0 1-1 0 0,0 0 0 0 0,0 0 1 0 0,0 0-1 0 0,1 0 1 0 0,0 0-1 0 0,3-5 1 0 0,-4 8 0 0 0,-1 0 1 0 0,1 1-1 0 0,0-1 0 0 0,-1 0 1 0 0,1 1-1 0 0,0-1 0 0 0,0 0 1 0 0,0 1-1 0 0,0-1 0 0 0,0 1 1 0 0,0-1-1 0 0,0 1 0 0 0,0 0 1 0 0,0-1-1 0 0,0 1 0 0 0,0 0 1 0 0,0 0-1 0 0,0 0 0 0 0,0 0 1 0 0,0 0-1 0 0,0 0 1 0 0,0 0-1 0 0,0 0 0 0 0,0 0 1 0 0,0 0-1 0 0,0 0 0 0 0,0 1 1 0 0,0-1-1 0 0,0 0 0 0 0,0 1 1 0 0,0-1-1 0 0,0 1 0 0 0,0-1 1 0 0,1 2-1 0 0,1 0 3 0 0,0 1-1 0 0,0 0 1 0 0,0 0 0 0 0,0 0 0 0 0,0 1-1 0 0,-1-1 1 0 0,1 1 0 0 0,-1-1 0 0 0,0 1-1 0 0,0 0 1 0 0,-1 0 0 0 0,1 0 0 0 0,-1 0-1 0 0,0 0 1 0 0,0 0 0 0 0,1 5-1 0 0,2 6 6 0 0,113 394 176 0 0,-24-78-69 0 0,338 869 125 0 0,-387-1096-196 0 0,-199-446-174 0 0,15-8 0 0 0,-159-608 0 0 0,289 912 123 0 0,-7-61 0 0 0,18 100 7 0 0,4 14 0 0 0,-4-6 0 0 0,137 278 47 0 0,-63-121-22 0 0,82 140 73 0 0,219 312 0 0 0,-295-502-58 0 0,-88-128-40 0 0,-31-46 1 0 0,-127-238-30 0 0,83 117-44 0 0,8-4 0 0 0,-84-340 1 0 0,151 501 63 0 0,1-1 1 0 0,1-1 0 0 0,0-43-1 0 0,5 74 9 0 0,0 0 0 0 0,-1 0 0 0 0,1 0 0 0 0,0 0 0 0 0,0 0 0 0 0,0 0 0 0 0,0 0 0 0 0,0 1 0 0 0,1-1 0 0 0,-1 0 0 0 0,0 0 0 0 0,0 0 0 0 0,0 0 0 0 0,1 0 0 0 0,-1 1 0 0 0,1-1 0 0 0,-1 0 0 0 0,0 0 0 0 0,1 1 0 0 0,-1-1 0 0 0,1 0 0 0 0,0 0 0 0 0,0 0 0 0 0,7 4 0 0 0,-7-2 0 0 0,4 1 0 0 0,-1 1 0 0 0,0-1 0 0 0,1 1 0 0 0,-1 0 0 0 0,0 0 0 0 0,-1 1 0 0 0,1-1 0 0 0,-1 1 0 0 0,5 6 0 0 0,28 44 0 0 0,-23-33 2 0 0,303 584 122 0 0,-183-329-48 0 0,-59-132-50 0 0,73 151 8 0 0,-141-283-32 0 0,-2-5 2 0 0,-1 0 1 0 0,0 1-1 0 0,0-1 1 0 0,-1 1-1 0 0,1-1 0 0 0,-2 1 1 0 0,1 0-1 0 0,0 12 1 0 0,-2-18 7 0 0,-3-3-10 0 0,0 1 0 0 0,0-1 0 0 0,0 0 0 0 0,0 0 0 0 0,0 0 0 0 0,0 0 0 0 0,0-1 0 0 0,0 1 0 0 0,1-1 0 0 0,-1 1 0 0 0,0-1 0 0 0,1 0 0 0 0,0 0 0 0 0,-1 0 0 0 0,1 0 0 0 0,-3-4 0 0 0,-6-7-9 0 0,-16-25 1 0 0,22 30 5 0 0,-29-48-22 0 0,2-1 0 0 0,3-2 0 0 0,2-1-1 0 0,-22-74 1 0 0,-50-258-106 0 0,89 336 98 0 0,1 0 0 0 0,-1-95 0 0 0,12 144 30 0 0,2 9 1 0 0,4 9 2 0 0,11 29 8 0 0,-3 0 0 0 0,0 2 0 0 0,12 58-1 0 0,-11-37 1 0 0,172 601 157 0 0,-187-657-166 0 0,70 283 51 0 0,-60-225-34 0 0,-3-1-1 0 0,2 103 0 0 0,-10-131-10 0 0,1-14 4 0 0,-3 31 0 0 0,1-48-12 0 0,-1 0 0 0 0,0-1 0 0 0,1 1 0 0 0,-2 0 0 0 0,1-1 0 0 0,0 1 0 0 0,-1-1-1 0 0,0 1 1 0 0,0-1 0 0 0,0 0 0 0 0,-1 0 0 0 0,-3 5 0 0 0,5-8 0 0 0,0 0-1 0 0,0 0 1 0 0,0 0-1 0 0,0 0 1 0 0,0 0 0 0 0,0 0-1 0 0,-1 0 1 0 0,1 0-1 0 0,0-1 1 0 0,-1 1 0 0 0,1 0-1 0 0,0-1 1 0 0,-1 1-1 0 0,1-1 1 0 0,-1 0-1 0 0,1 1 1 0 0,-1-1 0 0 0,1 0-1 0 0,-1 0 1 0 0,1 0-1 0 0,-1 0 1 0 0,1 0 0 0 0,-1 0-1 0 0,1-1 1 0 0,-1 1-1 0 0,1 0 1 0 0,-2-1 0 0 0,0 0-1 0 0,1 0 0 0 0,0 0 0 0 0,0-1 0 0 0,0 1 0 0 0,-1-1 1 0 0,1 1-1 0 0,1-1 0 0 0,-1 1 0 0 0,0-1 0 0 0,0 0 1 0 0,1 0-1 0 0,-1 0 0 0 0,1 0 0 0 0,-3-4 0 0 0,-15-35-19 0 0,3-1-1 0 0,-20-73 1 0 0,-9-93-33 0 0,43 200 52 0 0,-133-862-158 0 0,127 712 156 0 0,10 160 4 0 0,9 20 0 0 0,76 295 62 0 0,-28-88 12 0 0,-23-114-25 0 0,37 148 22 0 0,-68-230-70 0 0,-2 0 1 0 0,-1 44-1 0 0,-2-76-1 0 0,0-1 0 0 0,0 0 0 0 0,0 1 0 0 0,0-1 0 0 0,0 0 0 0 0,0 1 0 0 0,-1-1 0 0 0,1 0 0 0 0,0 0 0 0 0,0 1 0 0 0,0-1 0 0 0,0 0 0 0 0,-1 0 0 0 0,1 1 0 0 0,0-1 0 0 0,0 0 0 0 0,-1 0 0 0 0,1 1 0 0 0,0-1 0 0 0,0 0 0 0 0,-1 0 0 0 0,1 0 0 0 0,0 0 0 0 0,-1 0 0 0 0,1 1 0 0 0,0-1 0 0 0,-1 0 0 0 0,1 0 0 0 0,0 0 0 0 0,-1 0 0 0 0,1 0 0 0 0,0 0 0 0 0,-1 0 0 0 0,1 0 0 0 0,0 0 0 0 0,-1 0 0 0 0,1 0 0 0 0,0 0 0 0 0,0 0 0 0 0,-1 0 0 0 0,1-1 0 0 0,0 1 0 0 0,-1 0 0 0 0,1 0 0 0 0,0 0 0 0 0,-1 0 0 0 0,1-1 0 0 0,0 1 0 0 0,0 0 0 0 0,-1-1 0 0 0,-16-10 0 0 0,9-1 0 0 0,1 0 0 0 0,0-1-1 0 0,1 0 1 0 0,0 0 0 0 0,-5-19 0 0 0,3 8-1 0 0,-40-119-37 0 0,-36-177 1 0 0,0-152-72 0 0,75 403 83 0 0,-1-100 0 0 0,25 187 28 0 0,-3 13 10 0 0,0 0 0 0 0,8 40 0 0 0,-4-12 1 0 0,97 345 110 0 0,-110-394-119 0 0,84 302 111 0 0,-26 7 5 0 0,-55-260-96 0 0,-3 0 0 0 0,-5 83-1 0 0,2-139-23 0 0,-1 1 0 0 0,1-1 1 0 0,-1 0-1 0 0,1 1 0 0 0,-1-1 0 0 0,0 0 0 0 0,0 0 0 0 0,-1 0 0 0 0,1 0 0 0 0,-1 0 0 0 0,1 0 0 0 0,-1 0 0 0 0,0 0 0 0 0,0-1 0 0 0,0 1 0 0 0,0-1 0 0 0,-1 1 0 0 0,-2 1 0 0 0,1-2-14 0 0,0 1 0 0 0,0-1 0 0 0,0 0 0 0 0,0 0 0 0 0,0-1 0 0 0,-1 1 0 0 0,1-1 0 0 0,0 0 0 0 0,-1-1 0 0 0,1 1 0 0 0,-1 0-1 0 0,-7-1 1 0 0,8 0-103 0 0,0 0 0 0 0,0 0 1 0 0,0 0-1 0 0,0-1 0 0 0,0 1 0 0 0,0-1 0 0 0,0 0 0 0 0,1 0 0 0 0,-1 0 0 0 0,0 0 0 0 0,1-1 0 0 0,-1 0 0 0 0,1 0 0 0 0,-1 0 0 0 0,1 0 0 0 0,0 0 0 0 0,0 0 0 0 0,0-1 0 0 0,0 0 0 0 0,0 1 0 0 0,0-1 0 0 0,-2-4 0 0 0,-16-21-2259 0 0,-24-46-1 0 0,34 56 1520 0 0,-21-37-1860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13.8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 75 1944 0 0,'-1'-17'7932'0'0</inkml:trace>
  <inkml:trace contextRef="#ctx0" brushRef="#br0" timeOffset="1">10 58 22755 0 0,'-2'5'149'0'0,"1"-1"1"0"0,0 0-1 0 0,0 0 0 0 0,0 0 0 0 0,0 0 0 0 0,0 1 1 0 0,1 4-1 0 0,0-1-48 0 0,-1-6-84 0 0,1-1 1 0 0,0 0 0 0 0,0 1-1 0 0,0-1 1 0 0,0 1-1 0 0,0-1 1 0 0,0 0 0 0 0,0 1-1 0 0,0-1 1 0 0,0 1-1 0 0,1-1 1 0 0,-1 0 0 0 0,1 1-1 0 0,-1-1 1 0 0,1 0-1 0 0,-1 0 1 0 0,1 1 0 0 0,0-1-1 0 0,-1 0 1 0 0,1 0-1 0 0,0 0 1 0 0,0 0 0 0 0,0 0-1 0 0,0 0 1 0 0,0 0-1 0 0,0 0 1 0 0,0 0 0 0 0,2 1-1 0 0,-1-1 27 0 0,6 3 111 0 0,0 1-1 0 0,1-1 1 0 0,-1-1 0 0 0,1 0-1 0 0,0 0 1 0 0,9 1-1 0 0,116 12 341 0 0,-16-3-361 0 0,4 7 12 0 0,159 20 77 0 0,351-27-34 0 0,-414-15-184 0 0,-77 3-9 0 0,196 24 0 0 0,-166-6 8 0 0,322-5 0 0 0,-443-17-3 0 0,1-4 1 0 0,-1-1 0 0 0,-1-2-1 0 0,84-30 1 0 0,65-45 136 0 0,-146 59-105 0 0,-41 23-32 0 0,-1 0 0 0 0,1 0 0 0 0,-1 1 0 0 0,1 0 0 0 0,0 0 0 0 0,0 2 0 0 0,0-1 0 0 0,11 2 0 0 0,-16-1 173 0 0,-4 0-173 0 0,0 0 0 0 0,0 0 0 0 0,0 0 0 0 0,0-1 0 0 0,0 1 0 0 0,0-1 0 0 0,0 1 0 0 0,0-1 0 0 0,2-1 0 0 0,231-105 19 0 0,-217 103 65 0 0,-16 5-77 0 0,-1-1 0 0 0,0 0 0 0 0,1-1 0 0 0,-1 1-1 0 0,0 0 1 0 0,1 0 0 0 0,-1 0 0 0 0,0-1-1 0 0,0 1 1 0 0,1-1 0 0 0,-1 1 0 0 0,0-1-1 0 0,0 1 1 0 0,0-1 0 0 0,0 0 0 0 0,0 0-1 0 0,2-1 1 0 0,11-8-1137 0 0,-103 49-9944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04.3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92 4660 0 0,'6'-2'16214'0'0,"7"7"-16412"0"0,16 20 1213 0 0,22 19-246 0 0,1-2 1 0 0,68 41 0 0 0,11-13-233 0 0,223 85 1 0 0,-263-119-443 0 0,174 65 67 0 0,9-21-120 0 0,-128-52-40 0 0,264 14 1 0 0,153-32-12 0 0,-495-10 1 0 0,6-3 9 0 0,1-2 1 0 0,-1-4-1 0 0,-1-3 0 0 0,0-3 0 0 0,128-45 0 0 0,-92 17 11 0 0,-2-4-1 0 0,199-121 1 0 0,36-86 249 0 0,-124 84-22 0 0,-187 146-229 0 0,-30 24-6 0 0,1 0-8 0 0,-2 0-20 0 0,-2 1-160 0 0,1 0 0 0 0,-1 0 0 0 0,-4 7-735 0 0,5-7 735 0 0,0 1 0 0 0,0 0 0 0 0,0 0 0 0 0,0 0 0 0 0,0-1 0 0 0,1 1 0 0 0,-1 0 0 0 0,0 3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5:14.9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8997 0 0,'2'45'9993'0'0,"-1"-35"-9441"0"0,1-1 0 0 0,0 0 0 0 0,1 0 0 0 0,0 0 0 0 0,4 9 0 0 0,46 107 2775 0 0,-25-56-3108 0 0,3 0 0 0 0,58 94 0 0 0,-85-157-332 0 0,0 1 0 0 0,1-1 1 0 0,0 0-1 0 0,0-1 0 0 0,11 10 1 0 0,-13-13-165 0 0,0 0 1 0 0,1 0-1 0 0,-1 0 0 0 0,1-1 1 0 0,-1 1-1 0 0,1-1 1 0 0,-1 0-1 0 0,1 1 1 0 0,0-2-1 0 0,-1 1 1 0 0,1 0-1 0 0,0-1 1 0 0,5 0-1 0 0,-6 0 3 0 0,-3 0 111 0 0,1 1 1 0 0,0-1-1 0 0,-1 0 1 0 0,1 0 0 0 0,0 0-1 0 0,0 0 1 0 0,-1 0-1 0 0,1 0 1 0 0,0 0-1 0 0,-1 0 1 0 0,1 0 0 0 0,0 0-1 0 0,-1 0 1 0 0,1-1-1 0 0,0 1 1 0 0,-1 0 0 0 0,1 0-1 0 0,0-1 1 0 0,-1 1-1 0 0,1 0 1 0 0,-1-1-1 0 0,1 1 1 0 0,0-1 0 0 0,-1 1-1 0 0,1-1 1 0 0,-1 1-1 0 0,0-1 1 0 0,1 1 0 0 0,-1-1-1 0 0,1 1 1 0 0,-1-1-1 0 0,0 0 1 0 0,1 1-1 0 0,-1-1 1 0 0,0 0 0 0 0,0 1-1 0 0,1-1 1 0 0,-1-1-1 0 0,4-15-2853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3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8761 0 0,'-6'206'12276'0'0,"1"-39"-8231"0"0,-4 202-1774 0 0,-1 152-1737 0 0,10-518-533 0 0,-1-6-1 0 0,0-13-4 0 0,-5-28-29 0 0,2 14 0 0 0,1 0 1 0 0,2 0 0 0 0,3-39 0 0 0,-1 40 15 0 0,1 17 15 0 0,-1-1 0 0 0,2 1 0 0 0,0-1 0 0 0,0 1 0 0 0,1 0 0 0 0,1 1 1 0 0,0-1-1 0 0,0 1 0 0 0,1-1 0 0 0,0 2 0 0 0,1-1 0 0 0,1 1 0 0 0,14-17 1 0 0,-18 24 0 0 0,-1 0 0 0 0,0 1 0 0 0,0-1 0 0 0,1 0 0 0 0,0 1 0 0 0,-1 0 0 0 0,1 0 0 0 0,0 0 0 0 0,0 0 1 0 0,0 1-1 0 0,0 0 0 0 0,0-1 0 0 0,1 2 0 0 0,-1-1 0 0 0,0 0 0 0 0,1 1 0 0 0,-1 0 0 0 0,0 0 0 0 0,0 0 1 0 0,1 0-1 0 0,-1 1 0 0 0,8 1 0 0 0,-2 2-1 0 0,0-1 0 0 0,0 2 0 0 0,0-1 1 0 0,0 1-1 0 0,-1 1 0 0 0,1 0 0 0 0,14 13 0 0 0,35 30 6 0 0,74 79 0 0 0,-128-122 1 0 0,0 0 1 0 0,0-1 0 0 0,-1 2-1 0 0,1-1 1 0 0,-2 0 0 0 0,1 1 0 0 0,-1 0-1 0 0,0 0 1 0 0,0 0 0 0 0,-1 0 0 0 0,0 0-1 0 0,0 0 1 0 0,-1 1 0 0 0,1-1 0 0 0,-2 1-1 0 0,1-1 1 0 0,-2 10 0 0 0,2-12-1 0 0,-2-1 0 0 0,1 1 1 0 0,-1 0-1 0 0,1-1 0 0 0,-1 1 0 0 0,0 0 1 0 0,-1-1-1 0 0,1 1 0 0 0,-1-1 0 0 0,0 0 1 0 0,-4 7-1 0 0,1-4 5 0 0,-1 0 0 0 0,0 0 0 0 0,0-1 0 0 0,0 0 0 0 0,-10 7 0 0 0,1-1 8 0 0,0 0 1 0 0,-2-2-1 0 0,1 0 0 0 0,-28 12 0 0 0,34-18-15 0 0,1 0-1 0 0,-1-1 0 0 0,1 0 0 0 0,-1-1 0 0 0,0 0 1 0 0,0 0-1 0 0,-1-1 0 0 0,1-1 0 0 0,0 0 0 0 0,-15-1 1 0 0,24 0-34 0 0,0 0 0 0 0,0 1 0 0 0,0-1 0 0 0,0 0 0 0 0,0 0 0 0 0,0 0 0 0 0,0 0 0 0 0,0 0 0 0 0,1 0 0 0 0,-1 0 0 0 0,0 0 0 0 0,1 0 0 0 0,-1-1 0 0 0,1 1 0 0 0,-1 0 0 0 0,1 0 0 0 0,-1 0 0 0 0,1-1 0 0 0,0 1 0 0 0,0 0 0 0 0,0-1 0 0 0,-1 1 0 0 0,1 0 0 0 0,1-1 0 0 0,-1 1 0 0 0,0 0 0 0 0,0 0 0 0 0,1-2 0 0 0,-1-2-383 0 0,0 1 0 0 0,1-1 0 0 0,-1 0 0 0 0,1 1 0 0 0,0 0 1 0 0,1-1-1 0 0,1-5 0 0 0,25-22-5855 0 0,-21 23 3400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07.7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4052 0 0,'25'23'22240'0'0,"17"12"-25230"0"0,-28-24 4742 0 0,49 39-1550 0 0,3-3-1 0 0,1-3 1 0 0,2-3-1 0 0,2-3 1 0 0,92 35-1 0 0,450 129 103 0 0,-529-180-299 0 0,0-2-1 0 0,2-5 0 0 0,0-3 1 0 0,149 1-1 0 0,-174-13-1 0 0,374-15 11 0 0,-190-8-49 0 0,104-13-130 0 0,-241 19 60 0 0,128-35 0 0 0,186-93 25 0 0,-301 99 74 0 0,-83 31 8 0 0,-1-1-1 0 0,0-2 0 0 0,-2-2 0 0 0,0-1 0 0 0,56-46 0 0 0,25-34-298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6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1123 8853 0 0,'-1'-10'749'0'0,"1"0"1"0"0,0 0 0 0 0,1 0-1 0 0,0 0 1 0 0,1 0-1 0 0,0 0 1 0 0,0 0-1 0 0,1 1 1 0 0,0-1 0 0 0,1 1-1 0 0,5-12 1 0 0,22-27 1088 0 0,1 1 1 0 0,41-45 0 0 0,88-77-169 0 0,-80 94-1582 0 0,2 3 1 0 0,3 4-1 0 0,179-105 0 0 0,-190 132 6 0 0,1 3-1 0 0,3 3 1 0 0,0 4 0 0 0,3 4-1 0 0,129-27 1 0 0,-127 42 9 0 0,1 4 0 0 0,106 4 0 0 0,-172 4-87 0 0,0 1 0 0 0,0 1 0 0 0,0 0 0 0 0,-1 1 0 0 0,1 1 0 0 0,0 1 0 0 0,-1 1 0 0 0,23 10 1 0 0,-34-12-2 0 0,-1-1 0 0 0,1 1 0 0 0,-1 0 0 0 0,0 0 0 0 0,0 1 1 0 0,0-1-1 0 0,-1 1 0 0 0,1 1 0 0 0,-1-1 0 0 0,-1 1 0 0 0,1 0 0 0 0,-1 0 1 0 0,0 0-1 0 0,0 0 0 0 0,-1 1 0 0 0,0 0 0 0 0,0 0 0 0 0,0 0 1 0 0,-1 0-1 0 0,0 0 0 0 0,0 0 0 0 0,-1 1 0 0 0,1 13 0 0 0,-1-4 45 0 0,-1 1-1 0 0,-1-1 0 0 0,-3 23 1 0 0,2-33-38 0 0,0 1 1 0 0,0-1-1 0 0,-1 0 1 0 0,0 1-1 0 0,0-1 1 0 0,0-1-1 0 0,-1 1 1 0 0,0 0 0 0 0,-9 10-1 0 0,-3 2 28 0 0,-2-1-1 0 0,0-1 0 0 0,-1 0 1 0 0,-1-1-1 0 0,-1-1 1 0 0,0-1-1 0 0,-28 14 1 0 0,29-18-27 0 0,-1-1 1 0 0,0-1 0 0 0,-1 0 0 0 0,0-2 0 0 0,0 0 0 0 0,0-2 0 0 0,0 0 0 0 0,-30 0 0 0 0,26-3-12 0 0,2 0-1 0 0,0-1 0 0 0,0-1 0 0 0,-41-6-1 0 0,59 5-11 0 0,0 1 0 0 0,0-1 0 0 0,0 0 0 0 0,0 0 0 0 0,1 0 0 0 0,-1-1 0 0 0,1 0 0 0 0,-1 0-1 0 0,1 0 1 0 0,0-1 0 0 0,0 0 0 0 0,1 0 0 0 0,-1 0 0 0 0,1 0 0 0 0,0-1 0 0 0,0 0 0 0 0,0 1-1 0 0,1-2 1 0 0,-6-8 0 0 0,7 7-71 0 0,-1 1 0 0 0,1-1 0 0 0,0 1 0 0 0,0-1 0 0 0,1 0 0 0 0,0 0 0 0 0,0 0 0 0 0,1 0 0 0 0,0 0 0 0 0,0 0 0 0 0,0 1 0 0 0,1-1 0 0 0,0 0 0 0 0,0 0 0 0 0,1 0 0 0 0,0 1 0 0 0,0-1 0 0 0,1 1 0 0 0,0-1 0 0 0,0 1 0 0 0,0 0 0 0 0,1 0 0 0 0,-1 0-1 0 0,2 1 1 0 0,-1-1 0 0 0,0 1 0 0 0,6-5 0 0 0,28-20-2280 0 0,1 2-1 0 0,67-35 1 0 0,-57 36-346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6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1906 1244 8325 0 0,'0'-1'84'0'0,"0"-33"2317"0"0,0 0-1 0 0,-2 0 0 0 0,-2 1 1 0 0,-10-45-1 0 0,-53-113 1365 0 0,17 76-3253 0 0,-115-189-1 0 0,143 268-410 0 0,-2 1 0 0 0,-2 2 0 0 0,-1 0 0 0 0,-2 2 0 0 0,0 1 0 0 0,-2 1 0 0 0,-43-30 0 0 0,49 41-83 0 0,-1 2 1 0 0,0 1-1 0 0,-1 1 1 0 0,-1 1-1 0 0,0 1 1 0 0,-1 2-1 0 0,0 1 1 0 0,0 1-1 0 0,-1 2 1 0 0,-54-6-1 0 0,-137 11-74 0 0,192 4 41 0 0,-1 0 0 0 0,1 2-1 0 0,0 0 1 0 0,1 3 0 0 0,-1 0-1 0 0,2 2 1 0 0,-1 1 0 0 0,1 1-1 0 0,-48 29 1 0 0,39-17 6 0 0,1 0 0 0 0,2 3 0 0 0,0 0 0 0 0,2 2 0 0 0,1 2 0 0 0,-34 43 0 0 0,54-60 10 0 0,0 0 1 0 0,1 0-1 0 0,0 1 1 0 0,1 0-1 0 0,1 1 1 0 0,0-1-1 0 0,1 1 1 0 0,1 1-1 0 0,1-1 0 0 0,0 1 1 0 0,1 0-1 0 0,0 0 1 0 0,1 22-1 0 0,2-27-2 0 0,0 0-1 0 0,0 0 1 0 0,2 0-1 0 0,4 23 0 0 0,-4-30 2 0 0,0-1-1 0 0,0 1 1 0 0,0 0-1 0 0,1-1 1 0 0,-1 1-1 0 0,1-1 1 0 0,0 0-1 0 0,1 0 1 0 0,-1 0-1 0 0,1 0 1 0 0,0-1 0 0 0,-1 1-1 0 0,2-1 1 0 0,4 3-1 0 0,0 0 1 0 0,0-1 0 0 0,0-1 0 0 0,1 0 0 0 0,-1 0 0 0 0,1 0 0 0 0,0-2 0 0 0,0 1-1 0 0,0-1 1 0 0,12 1 0 0 0,1-2 0 0 0,0 0 0 0 0,0-1 0 0 0,25-4 0 0 0,-38 2 4 0 0,0-1 0 0 0,0 1 0 0 0,0-1-1 0 0,0-1 1 0 0,-1 0 0 0 0,1 0-1 0 0,-1-1 1 0 0,0 0 0 0 0,15-12 0 0 0,-11 7 9 0 0,0-1 0 0 0,-1 0 0 0 0,-1-1 0 0 0,1-1 0 0 0,13-19 0 0 0,-21 25-7 0 0,-1 1 0 0 0,0-1 0 0 0,0 0 0 0 0,0 0-1 0 0,-1-1 1 0 0,0 1 0 0 0,0 0 0 0 0,0-1 0 0 0,-1 1-1 0 0,-1-1 1 0 0,1 0 0 0 0,-2-12 0 0 0,1 18-9 0 0,0 0 1 0 0,0 0 0 0 0,-1 0 0 0 0,1 1-1 0 0,0-1 1 0 0,-1 0 0 0 0,0 0-1 0 0,1 0 1 0 0,-1 1 0 0 0,0-1-1 0 0,0 0 1 0 0,0 1 0 0 0,0-1 0 0 0,0 1-1 0 0,0-1 1 0 0,0 1 0 0 0,-1 0-1 0 0,1-1 1 0 0,-1 1 0 0 0,1 0 0 0 0,-1 0-1 0 0,1 0 1 0 0,-1 0 0 0 0,1 0-1 0 0,-1 0 1 0 0,0 1 0 0 0,0-1-1 0 0,1 0 1 0 0,-1 1 0 0 0,-4-1 0 0 0,-5-1-8 0 0,0 0 1 0 0,0 1-1 0 0,0 0 1 0 0,-12 2-1 0 0,12-1 1 0 0,4 0 1 0 0,-21-1-142 0 0,-1 1-1 0 0,1 2 1 0 0,-1 1-1 0 0,1 1 1 0 0,-29 8 0 0 0,7 7-2404 0 0,1 1 0 0 0,-85 51 0 0 0,104-53 33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3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1129 8941 0 0,'-4'-7'397'0'0,"0"1"101"0"0,-1 0 0 0 0,1-1 0 0 0,1 0 0 0 0,0 0 0 0 0,0 0 0 0 0,0-1 0 0 0,0 1 0 0 0,1-1 0 0 0,1 1 0 0 0,-1-1 0 0 0,1 0 0 0 0,0-8-1 0 0,1-14 580 0 0,1 0 0 0 0,2 0 0 0 0,1 0 0 0 0,1 0 0 0 0,1 1 0 0 0,12-35-1 0 0,20-30-266 0 0,3 2-1 0 0,5 2 0 0 0,93-140 0 0 0,-108 185-668 0 0,37-40-1 0 0,-53 68-85 0 0,1 1-1 0 0,1 0 0 0 0,0 1 0 0 0,1 1 0 0 0,21-12 0 0 0,-28 20-19 0 0,1 0 0 0 0,0 1 0 0 0,0 1 0 0 0,0 0 0 0 0,0 1 0 0 0,1 0-1 0 0,-1 1 1 0 0,1 0 0 0 0,0 1 0 0 0,0 1 0 0 0,0 0 0 0 0,-1 1-1 0 0,1 0 1 0 0,16 3 0 0 0,-22-1-16 0 0,0-1 0 0 0,0 1 0 0 0,-1 0 0 0 0,1 0-1 0 0,-1 1 1 0 0,1 0 0 0 0,-1 0 0 0 0,0 0 0 0 0,-1 1 0 0 0,1 0-1 0 0,-1 0 1 0 0,0 1 0 0 0,0-1 0 0 0,6 10 0 0 0,0 3 31 0 0,1 0 0 0 0,-2 1 0 0 0,14 36 0 0 0,-7-10 22 0 0,-3 2 1 0 0,13 69-1 0 0,3 99 89 0 0,12 63-458 0 0,-38-262-7 0 0,0 0 0 0 0,8 17 1 0 0,-11-29 58 0 0,1 0 0 0 0,0-1 0 0 0,0 1 0 0 0,0 0 0 0 0,0-1 0 0 0,1 1 0 0 0,0-1 0 0 0,-1 0 0 0 0,1 0 0 0 0,0 0 0 0 0,1 0 0 0 0,-1 0 0 0 0,5 2 0 0 0,-6-4-128 0 0,-1 0 0 0 0,1-1 0 0 0,0 1 0 0 0,-1-1 0 0 0,1 0 0 0 0,0 1 0 0 0,0-1 1 0 0,-1 0-1 0 0,4 0 0 0 0,-3 0-116 0 0,8 0-2333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40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1194 7549 0 0,'0'17'3413'0'0,"0"-14"-704"0"0,0-6-541 0 0,-4-162 5043 0 0,6-158-5795 0 0,6 266-1307 0 0,3 0 0 0 0,2 0 0 0 0,2 1 0 0 0,39-91 0 0 0,-39 111 8 0 0,2 0 1 0 0,2 0-1 0 0,33-46 1 0 0,-42 67-41 0 0,1 2 0 0 0,0-1-1 0 0,1 2 1 0 0,1 0 0 0 0,0 0 0 0 0,0 1 0 0 0,1 0-1 0 0,1 2 1 0 0,-1-1 0 0 0,23-9 0 0 0,-27 15-16 0 0,1 0 1 0 0,0 1-1 0 0,1 0 1 0 0,-1 1-1 0 0,0 0 1 0 0,1 1 0 0 0,-1 0-1 0 0,1 1 1 0 0,14 1-1 0 0,-17 0-25 0 0,-1 0 0 0 0,0 1 0 0 0,1 0 0 0 0,-1 0 0 0 0,0 1 0 0 0,0 0 1 0 0,0 0-1 0 0,-1 1 0 0 0,1 0 0 0 0,-1 0 0 0 0,0 1 0 0 0,0-1 0 0 0,8 8 0 0 0,2 7 20 0 0,-1 0 1 0 0,-1 0-1 0 0,0 1 0 0 0,-1 1 1 0 0,-1 1-1 0 0,-2 0 0 0 0,18 45 1 0 0,44 176 91 0 0,-62-199-145 0 0,18 77-87 0 0,30 106-1826 0 0,-38-141-721 0 0,-15-29-1930 0 0,-6-42 1808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6857 0 0,'0'-29'4807'0'0,"0"9"4652"0"0,4 19-6210 0 0,14 8-2504 0 0,-8 5-455 0 0,1 0 0 0 0,-2 1 0 0 0,1 0 0 0 0,10 21 0 0 0,5 6 33 0 0,-14-24-231 0 0,17 27 163 0 0,2-1 0 0 0,49 52 0 0 0,-69-83-222 0 0,1-1 0 0 0,0 0 0 0 0,1 0 0 0 0,0-2 0 0 0,0 1 0 0 0,1-2 0 0 0,0 1 0 0 0,0-2 0 0 0,1 0 0 0 0,0 0 0 0 0,0-2 0 0 0,1 1 0 0 0,14 1 0 0 0,0-2-10 0 0,1-2 0 0 0,0-1 0 0 0,0-2 1 0 0,-1-1-1 0 0,1-1 0 0 0,-1-1 0 0 0,0-1 0 0 0,0-2 0 0 0,51-19 0 0 0,-69 22-71 0 0,214-87 127 0 0,-162 62-1739 0 0,86-54 1 0 0,-146 82 1406 0 0,-1 0 1 0 0,0 0 0 0 0,0 0-1 0 0,0 0 1 0 0,0-1 0 0 0,0 1-1 0 0,0-1 1 0 0,-1 1 0 0 0,1-1 0 0 0,0 0-1 0 0,-1 0 1 0 0,1 0 0 0 0,-1 0-1 0 0,0 0 1 0 0,0 0 0 0 0,1 0-1 0 0,-1 0 1 0 0,-1 0 0 0 0,1-1-1 0 0,0 1 1 0 0,-1 0 0 0 0,2-5-1 0 0,-2-5-2453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5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666 913 5833 0 0,'-31'-34'2850'0'0,"29"31"-2426"0"0,1-1 1 0 0,-1 1-1 0 0,1-1 0 0 0,0 1 1 0 0,0-1-1 0 0,0 1 0 0 0,0-1 1 0 0,1 0-1 0 0,-1 0 1 0 0,1 1-1 0 0,0-1 0 0 0,0 0 1 0 0,0 1-1 0 0,1-1 0 0 0,0-4 1 0 0,0-7 940 0 0,0-6 435 0 0,0 15-1572 0 0,0 1-1 0 0,-1-1 0 0 0,0 1 1 0 0,0-1-1 0 0,-1 1 0 0 0,1-1 1 0 0,-2-5-1 0 0,1 11-176 0 0,0-1 0 0 0,1 1 0 0 0,-1-1 0 0 0,0 1 0 0 0,1-1 0 0 0,-1 1 0 0 0,0-1 0 0 0,0 1 0 0 0,0 0 0 0 0,1 0 0 0 0,-1-1 1 0 0,0 1-1 0 0,0 0 0 0 0,0 0 0 0 0,0 0 0 0 0,1 0 0 0 0,-1 0 0 0 0,0 0 0 0 0,-1 0 0 0 0,-20 2 276 0 0,13 3-259 0 0,1-1 0 0 0,0 1 0 0 0,-1 1 1 0 0,2-1-1 0 0,-1 1 0 0 0,1 1 1 0 0,-12 12-1 0 0,6-7 18 0 0,-29 31 280 0 0,1 2 0 0 0,3 2 0 0 0,1 1 1 0 0,-33 60-1 0 0,20-21 314 0 0,-63 158 1 0 0,90-185-505 0 0,3 0 0 0 0,3 2 1 0 0,2 0-1 0 0,3 1 0 0 0,3 1 0 0 0,-2 96 0 0 0,9-102-97 0 0,3-1-1 0 0,2 1 0 0 0,3-1 1 0 0,22 96-1 0 0,2-51-52 0 0,6-1 1 0 0,3-2 0 0 0,5-1 0 0 0,4-3-1 0 0,5-2 1 0 0,3-2 0 0 0,93 115-1 0 0,-95-144-25 0 0,2-2 0 0 0,3-2 0 0 0,3-3 1 0 0,102 71-1 0 0,-79-71-20 0 0,3-3 1 0 0,1-4 0 0 0,124 46-1 0 0,-83-48 3 0 0,2-6-1 0 0,1-6 1 0 0,2-5-1 0 0,0-7 0 0 0,254 10 1 0 0,81-32 69 0 0,-370-7-39 0 0,-1-5 0 0 0,-1-3 1 0 0,0-5-1 0 0,-1-5 0 0 0,-2-3 0 0 0,147-65 0 0 0,-71 12-11 0 0,-3-8 1 0 0,237-166 0 0 0,-119 33-1 0 0,-232 172-9 0 0,-2-2 0 0 0,86-111 0 0 0,-115 129 4 0 0,-2 0 0 0 0,-1-1 0 0 0,-2-2-1 0 0,-1 0 1 0 0,-2 0 0 0 0,-2-2 0 0 0,-1 1 0 0 0,-2-2 0 0 0,-2 1 0 0 0,-2-1 0 0 0,-1 0 0 0 0,-1-68 0 0 0,-3 29-6 0 0,1 25 4 0 0,-3 1 1 0 0,-1-1 0 0 0,-16-82-1 0 0,-1 62 12 0 0,-3 1 0 0 0,-4 1 0 0 0,-2 2 0 0 0,-39-68 0 0 0,7 31 32 0 0,-129-171 0 0 0,135 207-23 0 0,-196-252 66 0 0,-23 19 111 0 0,224 258-139 0 0,-3 2-1 0 0,-1 2 1 0 0,-2 3-1 0 0,-2 2 0 0 0,-1 2 1 0 0,-2 3-1 0 0,-95-36 1 0 0,70 39-20 0 0,-1 3 1 0 0,-2 4 0 0 0,0 3-1 0 0,-1 5 1 0 0,-104-4 0 0 0,-159 14-8 0 0,280 4-36 0 0,-36 4-190 0 0,0 4 0 0 0,0 5 0 0 0,1 5 0 0 0,1 5 0 0 0,-187 64 0 0 0,209-52-1202 0 0,1 3 0 0 0,3 4 0 0 0,1 4 1 0 0,2 3-1 0 0,-82 67 0 0 0,53-30-1451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07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2535 8905 0 0,'-3'-7'739'0'0,"0"0"0"0"0,0-1 0 0 0,1 1 0 0 0,0-1 0 0 0,0 0 0 0 0,1 0-1 0 0,0 1 1 0 0,1-1 0 0 0,0-12 0 0 0,0 12-312 0 0,1-1 0 0 0,1 1 0 0 0,0-1 0 0 0,0 1 0 0 0,1 0 0 0 0,0 0 0 0 0,0 0 0 0 0,8-14 0 0 0,58-84 2408 0 0,132-156 1 0 0,-161 214-2759 0 0,154-179 31 0 0,9 8 1 0 0,11 9-1 0 0,8 10 0 0 0,362-252 0 0 0,-425 347-95 0 0,295-147 0 0 0,-330 196-13 0 0,2 5 0 0 0,2 6-1 0 0,161-35 1 0 0,-186 61-4 0 0,0 5 0 0 0,0 4 0 0 0,208 7-1 0 0,-287 5 3 0 0,-1 0 0 0 0,1 1 0 0 0,-1 2 0 0 0,0 0 0 0 0,0 1 0 0 0,-1 2 0 0 0,0 0 0 0 0,42 22 0 0 0,-52-22-1 0 0,1 0-1 0 0,-1 0 1 0 0,-1 1-1 0 0,0 1 0 0 0,0 0 1 0 0,-1 1-1 0 0,0 0 1 0 0,0 0-1 0 0,-2 1 1 0 0,1 0-1 0 0,-2 1 0 0 0,1 0 1 0 0,-2 0-1 0 0,0 1 1 0 0,6 18-1 0 0,-5-2 4 0 0,-1 0 0 0 0,-2 0 0 0 0,-1 0 0 0 0,-2 0 0 0 0,-2 37 0 0 0,0-21 3 0 0,0-10 7 0 0,-3 0 0 0 0,-1 0-1 0 0,-1 0 1 0 0,-2-1-1 0 0,-2 0 1 0 0,-1 0 0 0 0,-1-1-1 0 0,-2-1 1 0 0,-23 39-1 0 0,-11 11 34 0 0,-4-3 0 0 0,-81 95-1 0 0,-86 81 75 0 0,-293 261 0 0 0,-180 64 111 0 0,-41-53 118 0 0,250-207-156 0 0,-23-42-187 0 0,498-275-90 0 0,-135 59-4 0 0,124-56-718 0 0,0-2 0 0 0,0 0 0 0 0,0-1 0 0 0,0-1 0 0 0,-37 2 0 0 0,54-5 382 0 0,2 0 354 0 0,-1 0 0 0 0,1 0 0 0 0,0 0 0 0 0,0 0 0 0 0,-1 0 1 0 0,1 0-1 0 0,0 0 0 0 0,0 0 0 0 0,0 0 0 0 0,-1 0 0 0 0,1 0 0 0 0,0 0 0 0 0,0 0 0 0 0,-1 0 0 0 0,1 0 0 0 0,0 0 0 0 0,0 0 0 0 0,0 0 0 0 0,-1 0 0 0 0,1 0 0 0 0,0 0 0 0 0,0-1 0 0 0,0 1 0 0 0,-1 0 0 0 0,1 0 0 0 0,0 0 0 0 0,0 0 1 0 0,0 0-1 0 0,0-1 0 0 0,0 1 0 0 0,-1 0 0 0 0,1 0 0 0 0,0 0 0 0 0,0-1 0 0 0,0 1 0 0 0,0 0 0 0 0,0 0 0 0 0,0 0 0 0 0,0-1 0 0 0,0 1 0 0 0,0 0 0 0 0,0 0 0 0 0,0-1 0 0 0,0 1 0 0 0,0 0 0 0 0,0 0 0 0 0,0 0 0 0 0,0-1 0 0 0,0 1 1 0 0,0 0-1 0 0,0 0 0 0 0,0-1 0 0 0,0-12-2700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09.1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3959 1598 7905 0 0,'-18'-30'5496'0'0,"-17"-39"1"0"0,22 41-3798 0 0,-2 0 0 0 0,-19-28 1 0 0,-28-22-958 0 0,-98-98 1 0 0,100 113-590 0 0,-295-279 65 0 0,246 250-201 0 0,-175-112 0 0 0,169 134-17 0 0,-3 5 0 0 0,-3 5 0 0 0,-2 6-1 0 0,-246-72 1 0 0,296 109-56 0 0,-1 3 1 0 0,-122-6-1 0 0,-152 15-157 0 0,302 5 190 0 0,-53 4 24 0 0,0 4-1 0 0,0 5 0 0 0,2 4 0 0 0,0 4 0 0 0,-119 42 1 0 0,161-43 70 0 0,1 2 0 0 0,-83 47 0 0 0,111-54-57 0 0,1 1 0 0 0,1 2 0 0 0,0 0 0 0 0,2 2 0 0 0,0 0 0 0 0,-37 46-1 0 0,50-52-9 0 0,0-1-1 0 0,1 1 1 0 0,1 0-1 0 0,0 1 1 0 0,0 0-1 0 0,2 0 1 0 0,0 0-1 0 0,-5 28 1 0 0,6-15-7 0 0,1 0 0 0 0,2 0 0 0 0,0 0 0 0 0,5 33 0 0 0,-1-40 2 0 0,1-1 0 0 0,1 0 0 0 0,1 0 0 0 0,1 0 0 0 0,0-1 0 0 0,1 0 0 0 0,2 0 0 0 0,21 32 0 0 0,12 10 14 0 0,55 60 0 0 0,-89-110-9 0 0,466 496 352 0 0,-371-401-282 0 0,314 292 158 0 0,40-43-77 0 0,-337-276-120 0 0,259 124 1 0 0,-276-159-40 0 0,2-4-1 0 0,2-6 1 0 0,125 25 0 0 0,81-16-1212 0 0,3-32-3626 0 0,-240-11 2709 0 0,-5 0-386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0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26 7573 0 0,'-12'-8'1525'0'0,"-14"-6"593"0"0,5 10 4890 0 0,20 14-3705 0 0,2-6-3033 0 0,-1 0 1 0 0,1 1 0 0 0,0-1 0 0 0,0 0 0 0 0,0 0-1 0 0,1 0 1 0 0,0 0 0 0 0,-1 0 0 0 0,6 7-1 0 0,27 38 200 0 0,-18-29-244 0 0,384 453 1465 0 0,-230-283-1349 0 0,208 210 140 0 0,-307-335-434 0 0,3-3 0 0 0,3-3 0 0 0,139 80 0 0 0,-140-98 19 0 0,159 61-1 0 0,-193-88-831 0 0,1-2 0 0 0,0-1 1 0 0,1-3-1 0 0,0-1 0 0 0,71 1 0 0 0,-104-8 35 0 0,13 0-858 0 0,-23 0 1451 0 0,-1 0-1 0 0,1 0 0 0 0,0 0 0 0 0,-1 0 0 0 0,1 0 1 0 0,-1 0-1 0 0,1 0 0 0 0,-1 0 0 0 0,1 0 0 0 0,-1 0 1 0 0,1-1-1 0 0,-1 1 0 0 0,1 0 0 0 0,-1 0 0 0 0,1-1 0 0 0,-1 1 1 0 0,1 0-1 0 0,-1-1 0 0 0,0 1 0 0 0,1-1 0 0 0,-1 1 1 0 0,0 0-1 0 0,1-1 0 0 0,-1 1 0 0 0,0-1 0 0 0,1 1 1 0 0,-1-1-1 0 0,0 1 0 0 0,0-1 0 0 0,1 0 1 0 0,-1-8-2998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4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9105 0 0,'3'206'14278'0'0,"3"0"-9960"0"0,2 207-3730 0 0,-8 186-532 0 0,1-599-592 0 0,-1 1 507 0 0,0-1-1 0 0,0 0 1 0 0,0 0 0 0 0,1 0-1 0 0,-1 0 1 0 0,0 0 0 0 0,0 0-1 0 0,0 0 1 0 0,0 0 0 0 0,1 0-1 0 0,-1 0 1 0 0,0 0 0 0 0,0 0 0 0 0,0 0-1 0 0,0 0 1 0 0,1 0 0 0 0,-1 0-1 0 0,0 0 1 0 0,0 0 0 0 0,0 0-1 0 0,0 0 1 0 0,0-1 0 0 0,1 1 0 0 0,-1 0-1 0 0,0 0 1 0 0,0 0 0 0 0,0 0-1 0 0,0 0 1 0 0,0 0 0 0 0,0 0-1 0 0,1 0 1 0 0,-1-1 0 0 0,0 1-1 0 0,0 0 1 0 0,0 0 0 0 0,0 0 0 0 0,0 0-1 0 0,0 0 1 0 0,0-1 0 0 0,0 1-1 0 0,0 0 1 0 0,0 0 0 0 0,0 0-1 0 0,0 0 1 0 0,0-1 0 0 0,0 1-1 0 0,0 0 1 0 0,0 0 0 0 0,0 0 0 0 0,0 0-1 0 0,0-1 1 0 0,0 1 0 0 0,0 0-1 0 0,2-29-3761 0 0,-5-55 0 0 0,-5 41 936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1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8925 0 0,'-4'8'1089'0'0,"1"1"0"0"0,0-1 1 0 0,0 1-1 0 0,1-1 0 0 0,1 1 1 0 0,-2 13-1 0 0,2 56 3019 0 0,2-40-2858 0 0,0 16-142 0 0,3 0-1 0 0,1 0 1 0 0,24 95-1 0 0,-13-95-2682 0 0,2 0-1 0 0,2-1 0 0 0,41 78 1 0 0,-19-57-3060 0 0,-22-40 1663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3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 9705 0 0,'-3'2'283'0'0,"-20"15"4169"0"0,22-16-4131 0 0,0 0-1 0 0,1 0 0 0 0,-1 0 0 0 0,0 0 0 0 0,1 0 0 0 0,-1 1 1 0 0,1-1-1 0 0,-1 0 0 0 0,1 0 0 0 0,0 1 0 0 0,-1-1 0 0 0,1 0 0 0 0,0 0 1 0 0,0 1-1 0 0,0-1 0 0 0,0 0 0 0 0,0 0 0 0 0,0 1 0 0 0,1-1 1 0 0,-1 0-1 0 0,1 3 0 0 0,-1-4-189 0 0,1 1 1 0 0,0 0-1 0 0,-1 0 1 0 0,1-1-1 0 0,0 1 1 0 0,-1 0-1 0 0,1-1 1 0 0,0 1-1 0 0,0-1 1 0 0,0 1-1 0 0,-1-1 1 0 0,1 1-1 0 0,0-1 0 0 0,0 0 1 0 0,0 1-1 0 0,0-1 1 0 0,0 0-1 0 0,0 0 1 0 0,0 0-1 0 0,0 1 1 0 0,1-1-1 0 0,27 1 907 0 0,-21-1-590 0 0,259-5 441 0 0,16 1-5262 0 0,-259 6 3534 0 0,-1 0 0 0 0,0 2 0 0 0,0 1-1 0 0,38 13 1 0 0,11 11-1926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4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1845 7485 0 0,'-15'7'1479'0'0,"-5"1"256"0"0,0-6 3446 0 0,19-2-5022 0 0,1 0 0 0 0,-1-1 0 0 0,1 1 1 0 0,-1-1-1 0 0,1 0 0 0 0,-1 1 0 0 0,1-1 0 0 0,0 1 0 0 0,-1-1 0 0 0,1 0 0 0 0,0 1 0 0 0,-1-1 1 0 0,1 0-1 0 0,0 1 0 0 0,0-1 0 0 0,0 0 0 0 0,-1 1 0 0 0,1-1 0 0 0,0 0 0 0 0,0 1 0 0 0,0-1 1 0 0,0 0-1 0 0,0 0 0 0 0,0 1 0 0 0,1-1 0 0 0,-1 0 0 0 0,0 1 0 0 0,1-2 0 0 0,-1-4 335 0 0,-1-11-135 0 0,1 0 1 0 0,1 0-1 0 0,0 0 0 0 0,2 0 0 0 0,0 0 1 0 0,0 0-1 0 0,2 0 0 0 0,0 1 1 0 0,1-1-1 0 0,9-16 0 0 0,17-24-102 0 0,3 2-1 0 0,3 1 0 0 0,68-76 1 0 0,155-130 130 0 0,-87 105-298 0 0,7 7 1 0 0,6 9-1 0 0,331-188 0 0 0,-67 120-2398 0 0,-329 156-1092 0 0,-47 15-813 0 0,-44 21 1601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4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504 41 7269 0 0,'0'-25'3191'0'0,"-4"9"6388"0"0,-7 16-8478 0 0,10 0-626 0 0,-1 0-285 0 0,0 1-1 0 0,-1-1 0 0 0,1 1 0 0 0,0-1 1 0 0,0 1-1 0 0,-1 0 0 0 0,1 0 1 0 0,0 0-1 0 0,0 0 0 0 0,0 0 1 0 0,0 0-1 0 0,0 1 0 0 0,0-1 0 0 0,-2 3 1 0 0,-24 27 286 0 0,20-22-296 0 0,-61 82 205 0 0,-95 163 0 0 0,142-218-516 0 0,-58 118-2388 0 0,16 7-3311 0 0,46-113 3234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15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1073 1 8941 0 0,'-53'0'6230'0'0,"-89"14"1"0"0,37 6-4283 0 0,-146 46 1 0 0,180-41-3427 0 0,1 3 0 0 0,-124 69 1 0 0,69-20-2179 0 0,64-37 1307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5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1577 46 6973 0 0,'-25'-12'3219'0'0,"24"11"-3005"0"0,1 1 1 0 0,-1 0 0 0 0,1 0-1 0 0,-1-1 1 0 0,1 1 0 0 0,-1 0-1 0 0,1-1 1 0 0,-1 1 0 0 0,1 0-1 0 0,0-1 1 0 0,-1 1-1 0 0,1-1 1 0 0,0 1 0 0 0,-1-1-1 0 0,1 1 1 0 0,0-1 0 0 0,-1 1-1 0 0,1-1 1 0 0,0 1 0 0 0,0-1-1 0 0,0 1 1 0 0,0-1 0 0 0,-1 1-1 0 0,1-1 1 0 0,0 1 0 0 0,0-1-1 0 0,0 0 1 0 0,0 1 0 0 0,0-2-1 0 0,1 2-30 0 0,-1-1 1 0 0,0 0-1 0 0,0 0 0 0 0,1 0 0 0 0,-1 0 0 0 0,1 0 0 0 0,-1 1 1 0 0,0-1-1 0 0,1 0 0 0 0,0 0 0 0 0,-1 0 0 0 0,1 1 0 0 0,-1-1 0 0 0,1 0 1 0 0,0 1-1 0 0,0-1 0 0 0,-1 1 0 0 0,1-1 0 0 0,0 1 0 0 0,1-1 1 0 0,11-1 1 0 0,-1 1 0 0 0,1 1 0 0 0,-1 0 1 0 0,1 0-1 0 0,-1 2 0 0 0,0-1 0 0 0,1 2 1 0 0,-1-1-1 0 0,0 2 0 0 0,0 0 0 0 0,0 0 1 0 0,-1 1-1 0 0,21 11 0 0 0,7 9-16 0 0,-2 1 0 0 0,51 44 0 0 0,-67-52-38 0 0,58 53 0 0 0,-2 4 1 0 0,-4 4 0 0 0,-4 2-1 0 0,-3 3 1 0 0,-4 3 0 0 0,53 100-1 0 0,-51-67 205 0 0,-6 3 0 0 0,61 183 0 0 0,38 274 221 0 0,-124-420-506 0 0,-6 2 0 0 0,9 288-1 0 0,-35-349-33 0 0,1 43 73 0 0,-23 217-1 0 0,-224 806 265 0 0,213-1062-321 0 0,-5-2 1 0 0,-4-1 0 0 0,-4-2-1 0 0,-5-3 1 0 0,-122 180 0 0 0,-78 38 257 0 0,187-247-174 0 0,-4-3 0 0 0,-98 75 1 0 0,129-114-102 0 0,-2-1 1 0 0,-1-1 0 0 0,-1-3 0 0 0,0-1 0 0 0,-2-2 0 0 0,0-1-1 0 0,-1-3 1 0 0,-1-1 0 0 0,0-3 0 0 0,0-1 0 0 0,-55 3 0 0 0,-288-7-390 0 0,257-16-1020 0 0,-160-35 0 0 0,-60-6-7188 0 0,276 46 5706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7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725 1 5300 0 0,'-15'38'5488'0'0,"-29"57"-1"0"0,-29 32-596 0 0,-17 35-2880 0 0,-167 456 401 0 0,202-446-1997 0 0,-55 305 0 0 0,51 58-103 0 0,40 4-29 0 0,16 69 231 0 0,3-502-403 0 0,4 12-2 0 0,5 0 0 0 0,5-1 0 0 0,6 0-1 0 0,67 225 1 0 0,-40-212-62 0 0,5-2 0 0 0,5-2 0 0 0,148 233 0 0 0,-146-267-32 0 0,5-4-1 0 0,4-2 0 0 0,86 84 0 0 0,-107-124-5 0 0,3-2-1 0 0,1-2 0 0 0,2-3 0 0 0,2-2 1 0 0,1-3-1 0 0,89 40 0 0 0,-22-24-155 0 0,3-6 0 0 0,1-5 0 0 0,230 38 0 0 0,23-34-2561 0 0,1-30-3610 0 0,-270-13 3579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2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8813 0 0,'1'-2'9776'0'0,"24"3"-6995"0"0,40 4-1398 0 0,3 14-588 0 0,-1 3 0 0 0,118 55 0 0 0,-158-65-736 0 0,586 311 411 0 0,-559-292-423 0 0,274 147 354 0 0,14-30-92 0 0,-89-65-289 0 0,80 29-3320 0 0,-322-108 2984 0 0,4 2-580 0 0,1 0 0 0 0,-2 1 0 0 0,1 0 0 0 0,-1 1 0 0 0,24 18 0 0 0,-21-8-1751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2722 1 8961 0 0,'-15'0'1154'0'0,"0"0"1"0"0,0 1-1 0 0,0 1 1 0 0,1 1-1 0 0,-1 0 0 0 0,1 1 1 0 0,-17 6-1 0 0,-181 82 4207 0 0,5 13-3344 0 0,-199 122-2351 0 0,219-120 725 0 0,-973 584-3675 0 0,815-485-4045 0 0,275-167 5000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3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55 8285 0 0,'-21'-17'1714'0'0,"-4"-3"793"0"0,7 2 1975 0 0,39 44 2932 0 0,10 19-6748 0 0,-6-9-304 0 0,240 305 890 0 0,20-16-972 0 0,-174-200-230 0 0,428 528 60 0 0,-534-647-134 0 0,99 119-25 0 0,-84-104-445 0 0,1 0 1 0 0,0-2 0 0 0,38 26 0 0 0,-51-40-213 0 0,0 0 1 0 0,1-1-1 0 0,-1 0 1 0 0,1 0-1 0 0,0-1 0 0 0,0 0 1 0 0,0 0-1 0 0,0-1 1 0 0,13 1-1 0 0,-8-3-1937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5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1 650 8421 0 0,'4'-55'3996'0'0,"0"25"-1148"0"0,2-5-575 0 0,8-8-385 0 0,-3-3-296 0 0,6-3-216 0 0,3 1-172 0 0,2-4-168 0 0,0 0-1088 0 0,1 1-228 0 0,-1 6-448 0 0,-2 6-408 0 0,-10 3-232 0 0,-2 6-220 0 0,-8 11-288 0 0,0 5-409 0 0,0 8-555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3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1380 1 9901 0 0,'-183'229'9559'0'0,"-118"139"-3277"0"0,-28-22-5079 0 0,-78 87-3048 0 0,310-312-1423 0 0,81-97 460 0 0,-20 39 0 0 0,25-40-155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49.8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69 729 8205 0 0,'-16'5'1609'0'0,"-15"5"1368"0"0,10-7 6049 0 0,29-12-6833 0 0,29-20-1878 0 0,74-46-1 0 0,-35 25-236 0 0,317-211 24 0 0,-295 193-94 0 0,253-172 241 0 0,-331 228-184 0 0,-16 9 73 0 0,-14 10-76 0 0,0-1-62 0 0,3-2 4 0 0,1 0 1 0 0,0 1-1 0 0,-12 10 0 0 0,17-13-4 0 0,-1 0 1 0 0,0 0 0 0 0,1 0 0 0 0,0 0-1 0 0,-1 0 1 0 0,1 0 0 0 0,0 1 0 0 0,0-1-1 0 0,0 0 1 0 0,0 1 0 0 0,1-1 0 0 0,-1 1-1 0 0,1-1 1 0 0,-1 1 0 0 0,1-1 0 0 0,0 3-1 0 0,0 10-24 0 0,0-14-4 0 0,6 10 101 0 0,54 89 170 0 0,5-3 0 0 0,104 119 0 0 0,-51-80 10 0 0,211 223 487 0 0,-310-341-683 0 0,-2-1 33 0 0,0-1 0 0 0,21 15-1 0 0,-28-29-53 0 0,-10-2-56 0 0,6 9-4011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0.9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1147 20 4428 0 0,'0'-20'8181'0'0,"0"30"-1695"0"0,0 13-2929 0 0,0-3-4160 0 0,-22 363 3748 0 0,7-201-2446 0 0,1 0-172 0 0,-10 250 91 0 0,23-422-562 0 0,-1-24-51 0 0,2-13-94 0 0,3 17-45 0 0,-3 9 131 0 0,0 1-1 0 0,1 0 1 0 0,-1 0 0 0 0,0-1 0 0 0,0 1 0 0 0,1 0 0 0 0,-1 0-1 0 0,0-1 1 0 0,0 1 0 0 0,0 0 0 0 0,1-1 0 0 0,-1 1 0 0 0,0 0-1 0 0,0-1 1 0 0,0 1 0 0 0,0-1 0 0 0,0 1 0 0 0,0 0 0 0 0,0-1-1 0 0,0 1 1 0 0,0 0 0 0 0,0-1 0 0 0,0 1 0 0 0,0-1 0 0 0,0 1-1 0 0,0 0 1 0 0,0-1 0 0 0,0 1 0 0 0,0 0 0 0 0,0-1 0 0 0,-1 1-1 0 0,1 0 1 0 0,0-1 0 0 0,0 1 0 0 0,0 0 0 0 0,-1-1 0 0 0,1 1-1 0 0,-1-1 1 0 0,-10-6 41 0 0,1 8-37 0 0,0 1 0 0 0,1 0 0 0 0,-1 0 0 0 0,1 1-1 0 0,0 0 1 0 0,0 1 0 0 0,0 0 0 0 0,0 1 0 0 0,-14 9 0 0 0,-20 9-5 0 0,40-22 3 0 0,-277 134 82 0 0,206-95 0 0 0,-115 83-1 0 0,100-55-37 0 0,-155 112 304 0 0,241-178-352 0 0,0 0 1 0 0,0 0-1 0 0,0 0 1 0 0,1 1-1 0 0,-1-1 1 0 0,0 1-1 0 0,1 0 1 0 0,0 0-1 0 0,-1 0 1 0 0,-2 5 0 0 0,20-11-1542 0 0,-12 0 1025 0 0,1-1 1 0 0,-2 1-1 0 0,1-1 0 0 0,0 0 1 0 0,-1 0-1 0 0,0 0 0 0 0,0 0 1 0 0,0 0-1 0 0,0 0 0 0 0,0-1 1 0 0,-1 1-1 0 0,0 0 0 0 0,0-1 1 0 0,0 1-1 0 0,-1-1 0 0 0,1-5 1 0 0,-1-15-2351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2.3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0 5272 0 0,'-3'2'13463'0'0,"2"-2"-13268"0"0,-1 14 3264 0 0,2 21-4907 0 0,0-32 2564 0 0,7 222 960 0 0,0 2-1183 0 0,-7-175-706 0 0,-6 365 871 0 0,6-211 139 0 0,1-206-1196 0 0,1 1 0 0 0,-1-1 0 0 0,1 0-1 0 0,-1 1 1 0 0,1 0 0 0 0,-1-1 0 0 0,1 1 0 0 0,-1 0 0 0 0,0 0 0 0 0,1 0 0 0 0,-1 0 0 0 0,0 0 0 0 0,0 0-1 0 0,2 2 1 0 0,18 21 34 0 0,-13-14 4 0 0,44 58 169 0 0,74 125 1 0 0,-2 1-99 0 0,219 254 212 0 0,-313-410-287 0 0,-8-8 20 0 0,2-1-1 0 0,43 42 1 0 0,-64-68-156 0 0,1 0 0 0 0,0-1 0 0 0,0 1 0 0 0,0-1 0 0 0,0 0 0 0 0,0 0 0 0 0,1 0 0 0 0,-1-1 0 0 0,0 1 0 0 0,6 0 1 0 0,1 1-142 0 0,-9-2 88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4.0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36 5501 0 0,'-6'-6'1006'0'0,"-14"-23"12727"0"0,22 47-11939 0 0,5 3-1128 0 0,2-1 0 0 0,18 33 1 0 0,-7-14-284 0 0,208 462 1359 0 0,-138-296-1271 0 0,-74-168-406 0 0,3 2 12 0 0,-2 1-1 0 0,-2 1 0 0 0,15 65 1 0 0,-27-94-272 0 0,-2-34-6401 0 0,-1 12 6077 0 0,-1-32-4362 0 0,-6 17 1889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6.4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8 790 5240 0 0,'-7'2'13951'0'0,"12"-11"-11232"0"0,13-13-3234 0 0,426-405 3444 0 0,-234 217-1383 0 0,-206 206-1516 0 0,6-4 50 0 0,-1-1 0 0 0,0-1 1 0 0,0 1-1 0 0,-1-1 0 0 0,-1-1 1 0 0,1 0-1 0 0,9-21 0 0 0,-17 32-74 0 0,1 0 0 0 0,-1-1 0 0 0,0 1 0 0 0,0-1 0 0 0,1 1 0 0 0,-1-1 0 0 0,0 0 0 0 0,0 1-1 0 0,0-1 1 0 0,0 1 0 0 0,0-1 0 0 0,0 1 0 0 0,0-1 0 0 0,0 1 0 0 0,0-1 0 0 0,0 1-1 0 0,0-1 1 0 0,0 1 0 0 0,-1-1 0 0 0,1 1 0 0 0,0-1 0 0 0,0 1 0 0 0,0-1 0 0 0,-1 1 0 0 0,1-1-1 0 0,0 1 1 0 0,-1-1 0 0 0,1 1 0 0 0,0 0 0 0 0,-1-1 0 0 0,1 1 0 0 0,0-1 0 0 0,-1 1 0 0 0,1 0-1 0 0,-1 0 1 0 0,1-1 0 0 0,-1 1 0 0 0,1 0 0 0 0,-1 0 0 0 0,1-1 0 0 0,-1 1 0 0 0,1 0-1 0 0,-1 0 1 0 0,-2-1-3 0 0,0 1-1 0 0,0 0 0 0 0,0 0 0 0 0,0 0 0 0 0,0 0 0 0 0,0 1 0 0 0,-4 0 0 0 0,6 0-2 0 0,0-1 0 0 0,1 1 0 0 0,-1-1-1 0 0,0 1 1 0 0,1 0 0 0 0,-1-1 0 0 0,0 1-1 0 0,1 0 1 0 0,-1 0 0 0 0,1 0 0 0 0,-1 0-1 0 0,1-1 1 0 0,0 1 0 0 0,-1 0 0 0 0,1 0-1 0 0,0 0 1 0 0,-1 0 0 0 0,1 0 0 0 0,0 0-1 0 0,0 0 1 0 0,0 0 0 0 0,0 0-1 0 0,0 0 1 0 0,0 0 0 0 0,0 0 0 0 0,0 0-1 0 0,0 0 1 0 0,1 1 0 0 0,-1 2-13 0 0,0-3-11 0 0,13 3-2178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7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144 38 3212 0 0,'2'-23'2664'0'0,"2"8"8021"0"0,-2 23-9780 0 0,-2 1-1 0 0,1-1 1 0 0,-1 1 0 0 0,-2 14 0 0 0,1 0-235 0 0,-14 120 1189 0 0,7-83-1358 0 0,-14 93 667 0 0,-53 189-1 0 0,63-304-1105 0 0,7-24-280 0 0,1 0 0 0 0,-5 24 0 0 0,11-47-6530 0 0,5-21 3165 0 0,-3 4 901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7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633 426 5272 0 0,'-14'-2'2202'0'0,"-1"-1"0"0"0,1 0 0 0 0,-21-8-1 0 0,15 3 483 0 0,-33-18 0 0 0,-80-65 1118 0 0,-15-37-2307 0 0,12 9-374 0 0,129 114-1052 0 0,4 2-34 0 0,-1 0 0 0 0,0 0 0 0 0,0 0 0 0 0,0 0 0 0 0,0 1 0 0 0,0 0 0 0 0,-1-1 0 0 0,1 1 0 0 0,-1 1 0 0 0,1-1 0 0 0,-8-1 0 0 0,12 3-55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8:58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615 1 5032 0 0,'0'0'5672'0'0,"-6"8"-4385"0"0,-60 63 5562 0 0,-7-6-3447 0 0,-86 54-2155 0 0,47-38-596 0 0,-69 48 50 0 0,163-114-734 0 0,40-21-363 0 0,11-7-2159 0 0,-33 12 2103 0 0,10-23-2133 0 0,-12 6 4776 0 0,-2 27-293 0 0,-4 29-917 0 0,0 77 217 0 0,9 134 0 0 0,3-198-1149 0 0,2-1-1 0 0,2 0 0 0 0,29 92 0 0 0,-30-120-858 0 0,17 37 0 0 0,-20-51-351 0 0,0-1 0 0 0,1 1 0 0 0,0-1-1 0 0,9 10 1 0 0,-8-11-1238 0 0,-2-5-422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00.9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831 28 3452 0 0,'-9'3'491'0'0,"0"-3"5220"0"0,5-7-212 0 0,3-2-5383 0 0,1 8 16 0 0,0 1-1 0 0,0-1 0 0 0,0 0 1 0 0,0 1-1 0 0,0-1 0 0 0,0 1 1 0 0,0-1-1 0 0,0 1 0 0 0,0-1 1 0 0,0 1-1 0 0,0-1 0 0 0,0 1 1 0 0,0-1-1 0 0,0 1 0 0 0,-1-1 1 0 0,1 1-1 0 0,0-1 0 0 0,0 1 0 0 0,-1-1 1 0 0,1 1-1 0 0,0 0 0 0 0,0-1 1 0 0,-1 1-1 0 0,1-1 0 0 0,-1 1 1 0 0,1 0-1 0 0,0-1 0 0 0,-1 1 1 0 0,0-1-1 0 0,0 1-22 0 0,-1 1 0 0 0,1-1 0 0 0,0 0 0 0 0,0 0 0 0 0,-1 1 0 0 0,1-1 0 0 0,0 1 0 0 0,0-1 0 0 0,0 1 0 0 0,0 0 0 0 0,0-1 0 0 0,0 1 0 0 0,-2 1 0 0 0,-127 100 2736 0 0,-125 107-908 0 0,150-118-1363 0 0,39-37-318 0 0,-103 92 223 0 0,161-139-480 0 0,0 1-1 0 0,0 1 1 0 0,1-1-1 0 0,0 1 0 0 0,1 1 1 0 0,-7 12-1 0 0,13-22-42 0 0,-1 1 0 0 0,1-1 0 0 0,0 1 0 0 0,0-1 1 0 0,0 0-1 0 0,0 1 0 0 0,0-1 0 0 0,0 1 0 0 0,-1-1 0 0 0,1 1 0 0 0,0-1 0 0 0,0 1 0 0 0,0-1 0 0 0,1 1 1 0 0,-1-1-1 0 0,0 1 0 0 0,0-1 0 0 0,0 1 0 0 0,0-1 0 0 0,0 0 0 0 0,0 1 0 0 0,1-1 0 0 0,-1 1 0 0 0,0-1 0 0 0,0 1 1 0 0,1-1-1 0 0,-1 0 0 0 0,0 1 0 0 0,1-1 0 0 0,-1 0 0 0 0,0 1 0 0 0,1-1 0 0 0,-1 0 0 0 0,0 1 0 0 0,1-1 0 0 0,-1 0 1 0 0,1 0-1 0 0,-1 0 0 0 0,1 1 0 0 0,-1-1 0 0 0,0 0 0 0 0,1 0 0 0 0,-1 0 0 0 0,1 0 0 0 0,-1 0 0 0 0,1 0 1 0 0,-1 0-1 0 0,1 0 0 0 0,-1 0 0 0 0,1 0 0 0 0,-1 0 0 0 0,1 0 0 0 0,-1 0 0 0 0,1 0 0 0 0,2 0-491 0 0,0 0-1 0 0,0-1 1 0 0,0 1-1 0 0,0 0 1 0 0,0-1-1 0 0,0 0 1 0 0,5-1 0 0 0,17-16-3603 0 0,-12 8 1616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137 681 8593 0 0,'-6'-13'1241'0'0,"0"0"0"0"0,1 0 0 0 0,1-1 0 0 0,0 0 0 0 0,0 1 0 0 0,1-1 0 0 0,1 0 0 0 0,0-25 0 0 0,-5-180 4047 0 0,2 4-5584 0 0,4 209 199 0 0,0-5-273 0 0,0 1-1 0 0,0 0 1 0 0,-5-16-1 0 0,5 24 177 0 0,1 0 1 0 0,-1 0-1 0 0,0 0 0 0 0,0 1 0 0 0,0-1 0 0 0,0 0 0 0 0,0 0 0 0 0,0 0 1 0 0,0 1-1 0 0,-1-1 0 0 0,1 1 0 0 0,0-1 0 0 0,-1 1 0 0 0,1-1 0 0 0,-1 1 1 0 0,0 0-1 0 0,1 0 0 0 0,-1 0 0 0 0,0 0 0 0 0,0 0 0 0 0,0 0 1 0 0,0 0-1 0 0,0 1 0 0 0,-2-1 0 0 0,-16 0-1980 0 0,-2 1-344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01.9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1033 4156 0 0,'-4'-26'4666'0'0,"1"-45"-1"0"0,11-78 804 0 0,-8 143-5336 0 0,45-463 4616 0 0,-38 215-3151 0 0,-7 196-2593 0 0,7 100-673 0 0,-7-42 1632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04.8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 5300 0 0,'0'-11'9314'0'0,"7"6"-4695"0"0,16 5-2094 0 0,-18 0-2063 0 0,-1 2-314 0 0,0 0 0 0 0,1 0 0 0 0,-1 1 0 0 0,0-1 1 0 0,0 1-1 0 0,0 0 0 0 0,-1 0 0 0 0,1 0 0 0 0,-1 0 0 0 0,1 1 0 0 0,-1 0 0 0 0,4 5 0 0 0,11 10 161 0 0,232 229 1690 0 0,-84-79-1550 0 0,-145-147-376 0 0,-3-2-180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06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728 4 5557 0 0,'-5'-3'9180'0'0,"-5"4"-6725"0"0,-7 6-1391 0 0,-156 105 2239 0 0,-95 40-2591 0 0,47-39-301 0 0,211-110-372 0 0,1 0 3 0 0,7-2-41 0 0,5 0-26 0 0,-2-1 27 0 0,9 7-340 0 0,-6-5-900 0 0,-4-2 1547 0 0,3 5-205 0 0,-2-5-104 0 0,0 2 0 0 0,1-2 5 0 0,-1 0 335 0 0,-4 18-281 0 0,-6 22 303 0 0,1 0 0 0 0,2 0 0 0 0,0 68 0 0 0,3-50-138 0 0,0 223 367 0 0,4-162-482 0 0,2-38 30 0 0,16 84 0 0 0,2 47-25 0 0,-21-64-138 0 0,0-148 0 0 0,-14-1-552 0 0,7-3 628 0 0,9 1 68 0 0,8 1 117 0 0,-6 4-184 0 0,1 0 0 0 0,-1 0 0 0 0,0 1 0 0 0,0-1 0 0 0,1 1 0 0 0,-2 0 1 0 0,1 0-1 0 0,0 0 0 0 0,-1 0 0 0 0,1 1 0 0 0,4 6 0 0 0,10 8 131 0 0,162 144 950 0 0,-73-80-754 0 0,39 34-164 0 0,-136-106-326 0 0,1 1-1 0 0,-2 0 1 0 0,1 0 0 0 0,-2 1 0 0 0,1 0 0 0 0,-2 0 0 0 0,12 24-1 0 0,-17-22-1446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6273 0 0,'0'0'47'0'0,"4"-19"9986"0"0,-3 21-9640 0 0,0 0-1 0 0,0 0 0 0 0,0 0 0 0 0,0 0 0 0 0,-1 1 0 0 0,1-1 0 0 0,-1 0 0 0 0,1 0 0 0 0,-1 4 0 0 0,2 2 342 0 0,15 112 1825 0 0,-11-67-2091 0 0,29 287 1145 0 0,4 33-2286 0 0,-37-311-5320 0 0,-2-44 2184 0 0,0-4 1005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3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3608 0 0,'20'-43'4691'0'0,"-1"3"4746"0"0,-19 40-9334 0 0,0 0 0 0 0,0-1 0 0 0,0 1 0 0 0,0 0 0 0 0,0 0 0 0 0,1-1 0 0 0,-1 1 0 0 0,0 0 0 0 0,0 0 0 0 0,0-1 0 0 0,0 1 0 0 0,0 0-1 0 0,1 0 1 0 0,-1 0 0 0 0,0 0 0 0 0,0-1 0 0 0,0 1 0 0 0,1 0 0 0 0,-1 0 0 0 0,0 0 0 0 0,0 0 0 0 0,1 0 0 0 0,-1-1 0 0 0,0 1 0 0 0,0 0 0 0 0,1 0 0 0 0,-1 0-1 0 0,0 0 1 0 0,0 0 0 0 0,1 0 0 0 0,-1 0 0 0 0,0 0 0 0 0,0 0 0 0 0,1 0 0 0 0,-1 0 0 0 0,0 0 0 0 0,1 0 0 0 0,6 10 1020 0 0,0 13-848 0 0,23 217 913 0 0,-7-53-513 0 0,2-44-3030 0 0,-11-69-743 0 0,-3 0 0 0 0,3 92-1 0 0,-14-139 489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0:39:3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6301 0 0,'4'-10'10233'0'0,"-4"9"-9914"0"0,10 8 2971 0 0,8 21-3680 0 0,-17-27 777 0 0,99 147 969 0 0,-81-125-1128 0 0,1 0 0 0 0,1-2 0 0 0,46 38-1 0 0,-33-35-78 0 0,2-2-1 0 0,0-2 0 0 0,2-1 1 0 0,0-2-1 0 0,0-1 0 0 0,2-2 0 0 0,0-2 1 0 0,62 11-1 0 0,-12-10 247 0 0,0-4 1 0 0,168-3-1 0 0,-216-9-337 0 0,-1-2-1 0 0,1-1 1 0 0,-1-2-1 0 0,60-20 1 0 0,154-72-345 0 0,-193 74 18 0 0,-27 12-21 0 0,179-78-2972 0 0,-6-11-4070 0 0,-160 77 4425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6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455 12 8165 0 0,'-47'-11'3768'0'0,"22"11"-1068"0"0,0 0-551 0 0,-2 5-365 0 0,-1 7-260 0 0,-4 4-200 0 0,0 3-184 0 0,-3 5-188 0 0,4-3-1208 0 0,-2 3-260 0 0,4 1-496 0 0,4-1-272 0 0,-1 2-184 0 0,4-2-240 0 0,3 1-337 0 0,0 2-411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6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 8441 0 0,'-73'54'3904'0'0,"32"-20"-1144"0"0,-1 2-579 0 0,1 1-377 0 0,1 5-268 0 0,4 0-196 0 0,-1 0-168 0 0,7-3-156 0 0,3 1-1072 0 0,5-3-72 0 0,11-1-176 0 0,6-5-360 0 0,5-5-432 0 0,0-4-244 0 0,0-4-208 0 0,1-5-272 0 0,14-2-321 0 0,6-4-447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9585 0 0,'43'67'4280'0'0,"-24"-21"-1255"0"0,1 7-681 0 0,-3 2-436 0 0,-2 1-300 0 0,2-2-236 0 0,-3 0-204 0 0,3-3-196 0 0,0-3-1080 0 0,3-4-192 0 0,2-4-388 0 0,4-7-432 0 0,3-7-260 0 0,0-7-244 0 0,0-9-308 0 0,0-7-404 0 0,1-3-497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9997 0 0,'48'18'4364'0'0,"-25"-5"-1315"0"0,7 1-733 0 0,0 1-436 0 0,1 0-304 0 0,7-3-276 0 0,-5-1-256 0 0,4-3-260 0 0,0 2-1312 0 0,1-7-516 0 0,2 0-312 0 0,-3-3-192 0 0,0 0-288 0 0,-7 0-396 0 0,0-6-489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27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9621 0 0,'29'-40'4288'0'0,"-10"26"-1267"0"0,10 1-681 0 0,8 1-424 0 0,5-2-308 0 0,5 2-240 0 0,4 2-252 0 0,6-1-360 0 0,6 4-1620 0 0,8 3-340 0 0,3-1-192 0 0,-1 3-248 0 0,-1-2-324 0 0,-9-1-464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4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12 753 6249 0 0,'-12'5'11953'0'0,"21"-8"-6269"0"0,0-2-7929 0 0,33-28 2644 0 0,-1-1-1 0 0,57-62 1 0 0,-2 1-19 0 0,6 0-21 0 0,79-69 107 0 0,115-56-294 0 0,-293 217-149 0 0,-2 3-5 0 0,0-1-1 0 0,0 0 1 0 0,0 0-1 0 0,0 0 1 0 0,0 0-1 0 0,0 1 1 0 0,0-1-1 0 0,0 0 1 0 0,0 1-1 0 0,0-1 0 0 0,1 1 1 0 0,-1-1-1 0 0,0 1 1 0 0,0 0-1 0 0,1 0 1 0 0,1-1-1 0 0,-2 2 3 0 0,1 2 317 0 0,10-1-74 0 0,-8-1-154 0 0,0 0 0 0 0,-1 1 0 0 0,1 0 0 0 0,-1 0 0 0 0,0 0 0 0 0,0 0 0 0 0,1 0 0 0 0,-1 0 0 0 0,-1 1 0 0 0,6 5 0 0 0,11 8-78 0 0,14 5-23 0 0,9 5-1 0 0,-1 2 1 0 0,41 35-1 0 0,100 78 14 0 0,-105-85-14 0 0,98 62 99 0 0,-160-108-72 0 0,24 19 108 0 0,-30-21-100 0 0,-1-2 0 0 0,1 1 0 0 0,0-1 0 0 0,0 0 0 0 0,1-1 0 0 0,16 7 0 0 0,46 10 22 0 0,-69-22-63 0 0,15 6 2 0 0,-18-6-3 0 0,1 1 1 0 0,0-1-1 0 0,-1 0 1 0 0,1 0-1 0 0,-1 1 1 0 0,1-1-1 0 0,0 0 0 0 0,-1 1 1 0 0,1-1-1 0 0,-1 1 1 0 0,1-1-1 0 0,-1 0 1 0 0,1 1-1 0 0,-1-1 0 0 0,1 1 1 0 0,-1 0-1 0 0,0-1 1 0 0,1 1-1 0 0,-1-1 1 0 0,0 1-1 0 0,1 0 0 0 0,-1 0 1 0 0,0-1 145 0 0,0 1-128 0 0,0 1-9 0 0,0 0-8 0 0,1-1-1 0 0,0 1 0 0 0,-1 0 0 0 0,1 0 0 0 0,-1 0 0 0 0,0 0 0 0 0,0 0 0 0 0,0 0 0 0 0,0 0 0 0 0,0 0 0 0 0,0 0 0 0 0,-1 3 0 0 0,0 2 0 0 0,-14 354-18 0 0,5-195 17 0 0,9 44 15 0 0,-1 22-9 0 0,1-90-5 0 0,2-83 20 0 0,3-54 70 0 0,-3-1-2 0 0,-9 2-84 0 0,1-1 0 0 0,-1 1 0 0 0,-13 6-1 0 0,3-1 1 0 0,-36 28 47 0 0,1 3 0 0 0,2 2 0 0 0,-51 58 0 0 0,36-36-48 0 0,49-51 5 0 0,0-1-1 0 0,-32 19 1 0 0,-11 10 136 0 0,40-27-139 0 0,-29 32 0 0 0,14-20-5 0 0,34-27 0 0 0,1 1 0 0 0,0 0 2 0 0,0-1 31 0 0,0-1-32 0 0,0 0 0 0 0,0 0 0 0 0,0 0 0 0 0,0 0 0 0 0,0 0 0 0 0,0 0 1 0 0,0 0-1 0 0,0 0 0 0 0,0 0 0 0 0,0 0 0 0 0,0 0 0 0 0,0 1 0 0 0,0-1 0 0 0,0 0 0 0 0,0 0 0 0 0,0 0 1 0 0,0 0-1 0 0,0 0 0 0 0,0 0 0 0 0,0 0 0 0 0,-1 0 0 0 0,1 0 0 0 0,0 0 0 0 0,0 0 0 0 0,0 0 0 0 0,0 0 1 0 0,0 0-1 0 0,0 0 0 0 0,0 0 0 0 0,0 0 0 0 0,0 0 0 0 0,0 0 0 0 0,0 0 0 0 0,-1 0 0 0 0,1 0 0 0 0,0 0 1 0 0,0 0-1 0 0,0 0 0 0 0,0 0 0 0 0,0 0 0 0 0,0 0 0 0 0,0 0 0 0 0,0 0 0 0 0,0 0 0 0 0,0 0 0 0 0,-1 0 0 0 0,1 0 1 0 0,0 0-1 0 0,0 0 0 0 0,0 0 0 0 0,0 0 0 0 0,0 0 0 0 0,0 0 0 0 0,0 0 0 0 0,0 0 0 0 0,0 0 0 0 0,0-1 1 0 0,0 1-1 0 0,0 0 0 0 0,0 0 0 0 0,0 0 0 0 0,0 0 0 0 0,0 0 0 0 0,0 0 0 0 0,0 0 0 0 0,0 0 0 0 0,-1 0 3 0 0,1 1-1 0 0,0-1 0 0 0,-1 0 1 0 0,1 1-1 0 0,0-1 0 0 0,-1 1 1 0 0,1-1-1 0 0,0 0 0 0 0,-1 1 0 0 0,1-1 1 0 0,-1 0-1 0 0,1 0 0 0 0,0 1 1 0 0,-1-1-1 0 0,1 0 0 0 0,-1 0 1 0 0,1 1-1 0 0,-1-1 0 0 0,1 0 0 0 0,-1 0 1 0 0,1 0-1 0 0,-1 0 0 0 0,0 0 1 0 0,-4 0-1 0 0,0-1 1 0 0,0 0 0 0 0,0 0 0 0 0,0-1 0 0 0,0 1 0 0 0,1-1 0 0 0,-1 0-1 0 0,0 0 1 0 0,1-1 0 0 0,0 0 0 0 0,-1 1 0 0 0,1-1 0 0 0,0-1 0 0 0,0 1-1 0 0,-4-5 1 0 0,3 3 3 0 0,-1 0-1 0 0,1 1 1 0 0,-1-1-1 0 0,-1 1 1 0 0,-7-4-1 0 0,-37-9 49 0 0,37 13-56 0 0,1-1-1 0 0,-1 0 1 0 0,1 0 0 0 0,1-2-1 0 0,-16-8 1 0 0,-118-79 141 0 0,124 82-126 0 0,-30-14-1 0 0,-14-8-3 0 0,-20-19 13 0 0,79 48-9 0 0,-1 0 1 0 0,0 1-1 0 0,0 0 1 0 0,0 1-1 0 0,0 0 0 0 0,0 0 1 0 0,-1 1-1 0 0,1 0 1 0 0,-1 0-1 0 0,0 1 0 0 0,0 0 1 0 0,-15 0-1 0 0,20 1-11 0 0,-8 1-1 0 0,1-1 1 0 0,0-1-1 0 0,-1 0 0 0 0,1-1 1 0 0,-14-3-1 0 0,19 4-2 0 0,5 0 1 0 0,0 1-1 0 0,0 0 1 0 0,0 0-1 0 0,0 0 1 0 0,0-1-1 0 0,0 1 1 0 0,0-1-1 0 0,0 1 0 0 0,0-1 1 0 0,1 1-1 0 0,-1-1 1 0 0,0 1-1 0 0,0-1 1 0 0,0 0-1 0 0,0 1 1 0 0,1-1-1 0 0,-2-1 1 0 0,1 2-1 0 0,-2 0 0 0 0,1 0 0 0 0,0 0 0 0 0,0 0 0 0 0,-1 0 0 0 0,1 0 0 0 0,4 0 0 0 0,-1-1 0 0 0,1 1 0 0 0,-1-1 0 0 0,0 1 0 0 0,1-1 0 0 0,-1 0 0 0 0,0 1 0 0 0,0-1 0 0 0,0 0 0 0 0,0 0 0 0 0,0 0 0 0 0,0 0 0 0 0,0 0 0 0 0,0 0 0 0 0,0 0 0 0 0,0 0 0 0 0,0-1 0 0 0,-1 1 0 0 0,2-2 0 0 0,-1 1 0 0 0,0-2 0 0 0,0-1 0 0 0,0 0 0 0 0,0 0 0 0 0,-1 0 0 0 0,1 0 0 0 0,-1 1 0 0 0,0-1 0 0 0,-1 0 0 0 0,0-5 0 0 0,0-8 0 0 0,-14-333 0 0 0,-6-19-8 0 0,21 123 3 0 0,1 118 17 0 0,-1 124-12 0 0,0 2 0 0 0,0 1 0 0 0,0-1 0 0 0,0 1 0 0 0,0 0 0 0 0,0-1 0 0 0,0 1 0 0 0,-1-1 0 0 0,1 1 0 0 0,-1 0 1 0 0,0-1-1 0 0,0 1 0 0 0,0 0 0 0 0,0 0 0 0 0,-2-4 0 0 0,1 6 0 0 0,-1 0 0 0 0,0 0 0 0 0,2-2 1 0 0,0 1-1 0 0,0 0 1 0 0,0-1 0 0 0,0 1 0 0 0,0-1 0 0 0,0 1 0 0 0,0-1 0 0 0,0 1 0 0 0,1-1 0 0 0,-1 0 0 0 0,1 1 0 0 0,-1-1 0 0 0,1 0 0 0 0,-1 1 0 0 0,1-1 0 0 0,0 0-1 0 0,0 0 1 0 0,0 1 0 0 0,0-3 0 0 0,0 3 13 0 0,20-2-9765 0 0,-13 3 6776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5:15.2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8813 0 0,'3'-4'9881'0'0,"-3"4"-9721"0"0,9 10 3374 0 0,12 26-3245 0 0,-17-30 778 0 0,99 210 1927 0 0,-70-140-3888 0 0,66 111 0 0 0,-83-162 17 0 0,-7-13-271 0 0,-1 1-1 0 0,0 0 1 0 0,-1 0-1 0 0,9 24 1 0 0,-11-15-1322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4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8 680 5885 0 0,'-8'-2'14053'0'0,"8"1"-13726"0"0,4-12 3747 0 0,17-17-5762 0 0,-18 26 3062 0 0,80-106-767 0 0,4 4 0 0 0,177-165 0 0 0,-223 233-606 0 0,66-59-13 0 0,-106 96 18 0 0,-1 1-1 0 0,1 0 1 0 0,-1 0-1 0 0,0 0 1 0 0,1-1 0 0 0,-1 1-1 0 0,1 0 1 0 0,-1 0-1 0 0,1-1 1 0 0,-1 1 0 0 0,0 0-1 0 0,1-1 1 0 0,-1 1 0 0 0,0 0-1 0 0,1-1 1 0 0,-1 1-1 0 0,0 0 1 0 0,0-1 0 0 0,1 1-1 0 0,-1-1 1 0 0,0 0 191 0 0,0 3-164 0 0,1 0 1 0 0,-1 0 0 0 0,1 0-1 0 0,-1 0 1 0 0,1 0-1 0 0,0 0 1 0 0,0 0 0 0 0,0 0-1 0 0,0 0 1 0 0,0-1-1 0 0,0 1 1 0 0,0 0 0 0 0,1-1-1 0 0,-1 1 1 0 0,0-1-1 0 0,3 2 1 0 0,31 24 6 0 0,-18-14 29 0 0,102 67-41 0 0,-19-15 53 0 0,-25-14 18 0 0,-45-31-94 0 0,0 0 0 0 0,-1 3 0 0 0,30 28 0 0 0,-42-34 11 0 0,0-2 0 0 0,1 0 0 0 0,39 24 0 0 0,-8-21 112 0 0,-46-16-127 0 0,-1-1-1 0 0,1 1 0 0 0,-1 0 0 0 0,0 0 1 0 0,0 0-1 0 0,0 0 0 0 0,0 0 0 0 0,0 0 1 0 0,0 0-1 0 0,1 3 0 0 0,-3-4 333 0 0,0 12-264 0 0,-4 24-64 0 0,1 0 0 0 0,4 63 0 0 0,1-31 0 0 0,-2-38-5 0 0,1 0 0 0 0,1 0 0 0 0,13 56 0 0 0,-8-47 0 0 0,-6-30 0 0 0,0-1 0 0 0,1 1 0 0 0,3 10 0 0 0,-3-12-3 0 0,-1 0 1 0 0,0 0 0 0 0,0 0 0 0 0,-1 0 0 0 0,0 0-1 0 0,-2 12 1 0 0,1 7-2 0 0,1 70 21 0 0,5-78 144 0 0,-5-19-152 0 0,1 0-2 0 0,1 0-3 0 0,-1 0 172 0 0,-12 2-174 0 0,0 0 1 0 0,0 1 0 0 0,0 0 0 0 0,1 1 0 0 0,0 0-1 0 0,-13 6 1 0 0,16-6-1 0 0,-40 17 63 0 0,2 3 1 0 0,-66 44 0 0 0,85-50-63 0 0,12-10 38 0 0,1 2 0 0 0,0 0 0 0 0,-17 18-1 0 0,29-28-17 0 0,0 2-15 0 0,0-1 0 0 0,0 0 0 0 0,0 0 0 0 0,0 0 0 0 0,0 0-1 0 0,0 0 1 0 0,-1 0 0 0 0,1 0 0 0 0,-1 0 0 0 0,1 0 0 0 0,0 0 0 0 0,-1-1 0 0 0,1 1 0 0 0,-1-1 0 0 0,1 1 0 0 0,-1-1 0 0 0,0 0 0 0 0,-2 1 0 0 0,2-1-8 0 0,-1 1 0 0 0,1 0 0 0 0,-1-1 0 0 0,1 1 0 0 0,0 0 0 0 0,-1 0 0 0 0,1 0 0 0 0,0 1 0 0 0,-4 2 0 0 0,2-2 0 0 0,-1 4 0 0 0,2 5 0 0 0,2-10 0 0 0,1 0 0 0 0,0 0 0 0 0,0-1 0 0 0,0 1 0 0 0,-1 0 0 0 0,1 0 0 0 0,0 0 0 0 0,-1 0 0 0 0,1 0 0 0 0,0-1 0 0 0,-1 1 0 0 0,1 0 0 0 0,-1 0 0 0 0,0-1 0 0 0,1 1 0 0 0,-2 0 0 0 0,-2 4 0 0 0,-1 1 0 0 0,-1-1 0 0 0,3-5 0 0 0,2 0 7 0 0,0 0 0 0 0,0 0 0 0 0,-1 0 0 0 0,1 0 1 0 0,0 0-1 0 0,0-1 0 0 0,-1 1 0 0 0,1 0 1 0 0,0-1-1 0 0,0 1 0 0 0,-1-1 0 0 0,1 1 0 0 0,0-1 1 0 0,0 0-1 0 0,0 1 0 0 0,0-1 0 0 0,0 0 0 0 0,0 0 1 0 0,0 1-1 0 0,0-1 0 0 0,0 0 0 0 0,-1-2 1 0 0,-8-6-10 0 0,7 7 2 0 0,-1-1 0 0 0,1 1 0 0 0,0-1 0 0 0,0 0 0 0 0,0 0 0 0 0,0 0 0 0 0,1 0 0 0 0,-1 0 0 0 0,1-1 0 0 0,0 1 0 0 0,0-1 0 0 0,0 1 0 0 0,-2-7 0 0 0,-16-22 0 0 0,2 10 0 0 0,-2 2 0 0 0,-43-36 0 0 0,56 51 0 0 0,-6-4 0 0 0,1-1 0 0 0,0 0 0 0 0,-21-23 0 0 0,21 18 0 0 0,-23-19 0 0 0,21 20 0 0 0,9 10 0 0 0,0 1 0 0 0,1-1 0 0 0,-2 1 0 0 0,-6-4 0 0 0,7 4 0 0 0,-2-1 0 0 0,5 3 0 0 0,0-1 0 0 0,0 1 0 0 0,0 0 0 0 0,0 0 0 0 0,0 0 0 0 0,0 0 0 0 0,0 1 0 0 0,0-1 0 0 0,0 1 0 0 0,0-1 0 0 0,-1 1 0 0 0,1 0 0 0 0,0 0 0 0 0,0-1 0 0 0,-1 2 0 0 0,-1-1 0 0 0,-5 0 0 0 0,5 0 0 0 0,3 0 0 0 0,-1 1 0 0 0,1-1 0 0 0,0 0 0 0 0,-1 0 0 0 0,1-1 0 0 0,-1 1 0 0 0,1 0 0 0 0,0 0 0 0 0,-1-1 0 0 0,1 1 0 0 0,0-1 0 0 0,0 1 0 0 0,-3-2 0 0 0,3 1 2 0 0,1 0 45 0 0,0 7 80 0 0,-1-20-102 0 0,-1 0 0 0 0,0 0 0 0 0,-1 0 0 0 0,-6-17 0 0 0,-2-7-8 0 0,-21-86-23 0 0,16 74 3 0 0,3-1 0 0 0,3 0-1 0 0,-9-99 1 0 0,16-66-2004 0 0,3 217 1764 0 0,0 0 0 0 0,1 0 0 0 0,-1 0 0 0 0,1 0 0 0 0,-1 0-1 0 0,1 0 1 0 0,-1 0 0 0 0,1 0 0 0 0,0 0 0 0 0,-1 0 0 0 0,1 0 0 0 0,0 0 0 0 0,0-1-1 0 0,0 1 1 0 0,0 0 0 0 0,0-1 0 0 0,0 1 0 0 0,0 0 0 0 0,0-1 0 0 0,0 1 0 0 0,0-1-1 0 0,0 0 1 0 0,0 1 0 0 0,0-1 0 0 0,0 0 0 0 0,0 0 0 0 0,0 1 0 0 0,2-1-1 0 0,3 0-2434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34:5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19 611 4848 0 0,'0'0'7166'0'0,"0"-7"-1505"0"0,2-9-3812 0 0,115-204 599 0 0,-71 138-2316 0 0,3 2-134 0 0,-29 49 105 0 0,-1-1 1 0 0,18-41-1 0 0,-30 41 605 0 0,-7 28-585 0 0,0 1-1 0 0,1-1 1 0 0,-1 1 0 0 0,1-1 0 0 0,0 1 0 0 0,0 0 0 0 0,0 0 0 0 0,1-1-1 0 0,1-2 1 0 0,-3 6 71 0 0,3 0 1624 0 0,12 13-1696 0 0,80 92 191 0 0,-45-48-286 0 0,-5-5 5 0 0,-15-16 72 0 0,55 49 0 0 0,-28-42-94 0 0,-45-36-6 0 0,-1 0 1 0 0,1 1-1 0 0,-2 1 0 0 0,1 0 1 0 0,-1 0-1 0 0,-1 1 1 0 0,0 0-1 0 0,0 1 0 0 0,8 12 1 0 0,-16-20 6 0 0,1 0 14 0 0,0 0 0 0 0,-1 0 1 0 0,0 0-1 0 0,0 0 0 0 0,0 0 1 0 0,2 6-1 0 0,-3-5-24 0 0,1-1 0 0 0,-1 0 0 0 0,1 1 0 0 0,0-1-1 0 0,0 0 1 0 0,1 0 0 0 0,-1 0 0 0 0,1 0 0 0 0,-1 0 0 0 0,5 6 0 0 0,1 2 2 0 0,-6-9 69 0 0,0-1-61 0 0,0 0 1 0 0,-1 0 0 0 0,1 0 0 0 0,-1 0 0 0 0,1 0 0 0 0,-1 1 0 0 0,1-1-1 0 0,-1 0 1 0 0,0 0 0 0 0,1 0 0 0 0,-1 1 0 0 0,0-1 0 0 0,0 2 0 0 0,0-3 330 0 0,0 0-334 0 0,-19 28-6 0 0,15-13-2 0 0,0 0 0 0 0,2 0 0 0 0,-1 0 0 0 0,2 1 0 0 0,0-1 0 0 0,2 23 0 0 0,-2 16 0 0 0,-7 246 190 0 0,8-300-22 0 0,0 0-160 0 0,-2 0-6 0 0,-1 0-2 0 0,-11 1 15 0 0,-1 0 1 0 0,0 1 0 0 0,1 0-1 0 0,-1 2 1 0 0,1-1 0 0 0,0 2-1 0 0,0 0 1 0 0,1 1 0 0 0,-1 0 0 0 0,-17 11-1 0 0,-39 14-25 0 0,54-26 6 0 0,1 1 1 0 0,0 1-1 0 0,0 1 0 0 0,0 0 0 0 0,-21 16 1 0 0,-11 7 162 0 0,46-30-148 0 0,-1 0 1 0 0,0 0-1 0 0,0-1 0 0 0,0 1 0 0 0,0-1 1 0 0,0 1-1 0 0,0-1 0 0 0,0 0 1 0 0,0 0-1 0 0,0 0 0 0 0,0 0 0 0 0,0 0 1 0 0,-3-1-1 0 0,5 1-15 0 0,-4-2 5 0 0,0 0-1 0 0,0 0 1 0 0,0-1-1 0 0,1 0 1 0 0,-1 1 0 0 0,1-1-1 0 0,0 0 1 0 0,0-1 0 0 0,-4-4-1 0 0,-4-4 1 0 0,-37-38-1 0 0,-36-34-1 0 0,75 76 2 0 0,0 1 0 0 0,-1 1 0 0 0,0-1 0 0 0,0 1 0 0 0,0 1 0 0 0,-1 0 1 0 0,-20-7-1 0 0,21 9 1 0 0,0-2 0 0 0,1 1 0 0 0,0-1 0 0 0,0 0 0 0 0,0-1 0 0 0,0 0 0 0 0,-13-12 0 0 0,22 17-1 0 0,-1 1-1 0 0,1-1 0 0 0,-1 1 1 0 0,1-1-1 0 0,-1 1 0 0 0,1-1 1 0 0,-1 1-1 0 0,1-1 0 0 0,0 1 0 0 0,-1-1 1 0 0,1 0-1 0 0,0 1 0 0 0,-1-1 1 0 0,1 1-1 0 0,0-1 0 0 0,0 0 1 0 0,0 1-1 0 0,-1-1 0 0 0,1 0 0 0 0,0 1 1 0 0,0-1-1 0 0,0 0 0 0 0,0 0 1 0 0,0-1-1 0 0,-2 2-2 0 0,1 0-10 0 0,2-49-35 0 0,2 0 77 0 0,12-58-1 0 0,-4 22-27 0 0,-11 85-5 0 0,2-15-67 0 0,0-1 0 0 0,0 1 0 0 0,2 0 0 0 0,0 1 0 0 0,9-24 0 0 0,-4 27-1022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5833 0 0,'18'83'4845'0'0,"14"138"0"0"0,-13 88-217 0 0,-15-220-3703 0 0,3 444 728 0 0,-7-381-1308 0 0,-8 19 196 0 0,-31 183 1 0 0,3-57-292 0 0,34-253-898 0 0,2-39-670 0 0,0-26 232 0 0,17-159-4706 0 0,-3 46 1407 0 0,-9 63 2160 0 0,-2-1-35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3760 0 0,'3'-38'1325'0'0,"12"-87"3458"0"0,-13 115-4333 0 0,0 0 1 0 0,0 1 0 0 0,1-1 0 0 0,1 0-1 0 0,0 1 1 0 0,0 0 0 0 0,0 0 0 0 0,2 0 0 0 0,10-14-1 0 0,-12 19-383 0 0,0 0 0 0 0,0 0 0 0 0,1 1 0 0 0,0-1 0 0 0,0 1 0 0 0,-1 0 0 0 0,2 1 0 0 0,-1-1 0 0 0,0 1 0 0 0,0 0 0 0 0,1 0 0 0 0,-1 1 0 0 0,1-1 0 0 0,6 1 0 0 0,9-1 218 0 0,0 0 1 0 0,33 4 0 0 0,-12-1 7 0 0,317-22 421 0 0,-166 6-696 0 0,165 12-664 0 0,-341 4 555 0 0,0 1 1 0 0,0 0 0 0 0,-1 1 0 0 0,1 1 0 0 0,-1 0 0 0 0,0 1-1 0 0,0 1 1 0 0,-1 1 0 0 0,1 0 0 0 0,-1 1 0 0 0,-1 0 0 0 0,21 17-1 0 0,-30-20 114 0 0,0 0-1 0 0,0 1 1 0 0,-1 0-1 0 0,0 0 0 0 0,0 0 1 0 0,0 0-1 0 0,-1 1 1 0 0,0-1-1 0 0,0 1 0 0 0,-1 0 1 0 0,0 0-1 0 0,0 0 1 0 0,1 12-1 0 0,1 10 619 0 0,-1 59 1 0 0,-3-76-483 0 0,22 306 2432 0 0,26-2-1660 0 0,-37-248-775 0 0,105 520 690 0 0,-29-172-532 0 0,-66-289-185 0 0,-6 1-1 0 0,-2 170 0 0 0,-12-269-94 0 0,-2 1 0 0 0,-8 49 0 0 0,6-68-21 0 0,1-1 0 0 0,-2 1 1 0 0,1-1-1 0 0,-1 0 0 0 0,-1 0 1 0 0,0 0-1 0 0,0-1 0 0 0,-1 0 0 0 0,-1 0 1 0 0,-11 14-1 0 0,6-10 10 0 0,0-2 0 0 0,-1 0-1 0 0,-1 0 1 0 0,1-1 0 0 0,-1-1 0 0 0,-29 14-1 0 0,19-13-5 0 0,1-1 0 0 0,-2-1 0 0 0,-47 10 0 0 0,-1-9 84 0 0,0-3-1 0 0,-88-3 1 0 0,123-3-9 0 0,-417-14 838 0 0,93 8-808 0 0,279 6-725 0 0,52 4-216 0 0,16-1-1230 0 0,0-2-4746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0 505 6349 0 0,'6'10'9112'0'0,"-6"-9"-8748"0"0,1-1 1 0 0,15 2 3290 0 0,-13-3-3393 0 0,1 1 0 0 0,0-1 0 0 0,-1 0-1 0 0,1 0 1 0 0,-1-1 0 0 0,0 1 0 0 0,6-4-1 0 0,8-7-48 0 0,-1-1-1 0 0,-1 0 1 0 0,-1-2-1 0 0,0 1 1 0 0,23-32-1 0 0,48-92-139 0 0,-74 118-64 0 0,-1-1-1 0 0,-1 0 1 0 0,-1-1 0 0 0,-1 0 0 0 0,-1-1 0 0 0,0 1-1 0 0,-2-1 1 0 0,-1 0 0 0 0,1-34 0 0 0,-25 57 207 0 0,20 1-200 0 0,-1-1-1 0 0,1 1 1 0 0,-1 0 0 0 0,1 0-1 0 0,-1 0 1 0 0,1 1 0 0 0,0-1-1 0 0,0 0 1 0 0,0 0 0 0 0,-1 1-1 0 0,1-1 1 0 0,0 0 0 0 0,1 1-1 0 0,-1-1 1 0 0,0 1 0 0 0,-1 3 0 0 0,-10 31 207 0 0,10-30-166 0 0,-8 29 187 0 0,2 1 1 0 0,2-1-1 0 0,-3 52 0 0 0,7 113 337 0 0,3-124-455 0 0,-1 222-1008 0 0,0-321-5929 0 0,0 17 5844 0 0,-1-15-1516 0 0,-4-4-395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7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76 632 6045 0 0,'-7'7'769'0'0,"0"1"0"0"0,0-1 0 0 0,1 1 1 0 0,0 1-1 0 0,0-1 0 0 0,1 1 0 0 0,0 0 1 0 0,1 1-1 0 0,0-1 0 0 0,0 1 0 0 0,1 0 1 0 0,-3 14-1 0 0,3 7 855 0 0,1-1 0 0 0,2 1 1 0 0,4 40-1 0 0,-2-59-1500 0 0,1 0-1 0 0,0-1 1 0 0,1 1-1 0 0,0-1 1 0 0,0 0-1 0 0,1 0 1 0 0,1 0 0 0 0,0-1-1 0 0,1 0 1 0 0,9 12-1 0 0,-4-6-19 0 0,2-1 0 0 0,0-1 0 0 0,1 0 0 0 0,0 0-1 0 0,23 14 1 0 0,-22-19-74 0 0,0 0 0 0 0,0-1 0 0 0,1 0 1 0 0,0-1-1 0 0,0-1 0 0 0,1-1 0 0 0,30 5 0 0 0,-9-5-14 0 0,1-2 1 0 0,58-2-1 0 0,-81-3-14 0 0,0 0-1 0 0,0-1 0 0 0,0-1 0 0 0,-1 0 1 0 0,1-1-1 0 0,-1-1 0 0 0,0-1 0 0 0,-1 0 1 0 0,1-1-1 0 0,-1-1 0 0 0,-1 0 1 0 0,17-14-1 0 0,-7 4 3 0 0,-1-2 1 0 0,-1-1 0 0 0,-1 0 0 0 0,0-2-1 0 0,31-49 1 0 0,-31 38 63 0 0,-2-2 0 0 0,-2 0 0 0 0,-1-2 0 0 0,-2 1 0 0 0,-2-2 0 0 0,-2 0 0 0 0,-1 0 0 0 0,-2-1-1 0 0,-2 1 1 0 0,0-78 0 0 0,-4 85-3 0 0,0 15-36 0 0,-1 0 0 0 0,-1 1-1 0 0,0-1 1 0 0,-1 0 0 0 0,-1 1 0 0 0,-7-26 0 0 0,2 22-6 0 0,0 1 0 0 0,-2 1 0 0 0,0 0 0 0 0,-1 0 0 0 0,-1 1 0 0 0,0 0 0 0 0,-22-23 0 0 0,25 32-7 0 0,-1 0-1 0 0,1 1 1 0 0,-1 0 0 0 0,-1 0 0 0 0,1 1 0 0 0,-1 0 0 0 0,-1 1 0 0 0,1 1 0 0 0,-1-1 0 0 0,0 2-1 0 0,0 0 1 0 0,-1 0 0 0 0,-22-3 0 0 0,1 4 22 0 0,-50 3 0 0 0,68 0-27 0 0,4 1-37 0 0,1 0 0 0 0,-1 1 0 0 0,1 0 1 0 0,-1 1-1 0 0,1 0 0 0 0,0 1 0 0 0,0 0 0 0 0,0 1 1 0 0,1 0-1 0 0,0 1 0 0 0,0 0 0 0 0,0 0 1 0 0,0 1-1 0 0,1 0 0 0 0,1 1 0 0 0,-1 0 0 0 0,1 1 1 0 0,-9 11-1 0 0,6-6-662 0 0,1 1 0 0 0,0 0 1 0 0,1 1-1 0 0,1 0 0 0 0,0 1 1 0 0,1 0-1 0 0,1 0 0 0 0,1 0 1 0 0,0 1-1 0 0,2-1 0 0 0,-3 21 1 0 0,3-3-1920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41 5328 0 0,'-23'-6'3768'0'0,"5"5"6128"0"0,19 24-7288 0 0,2-9-2312 0 0,1-1 0 0 0,1 1 0 0 0,0-1 0 0 0,1 0 0 0 0,11 17 0 0 0,1 4 43 0 0,-5-10-156 0 0,1-1 0 0 0,1 0 0 0 0,20 23-1 0 0,61 60 120 0 0,-46-52-195 0 0,136 160 104 0 0,-185-213-206 0 0,-1 0 0 0 0,1 0 0 0 0,0 0 0 0 0,0 0-1 0 0,0 0 1 0 0,0 0 0 0 0,0 0 0 0 0,0 0 0 0 0,0 0-1 0 0,0-1 1 0 0,0 1 0 0 0,1 0 0 0 0,-1-1 0 0 0,0 1-1 0 0,0-1 1 0 0,1 1 0 0 0,-1-1 0 0 0,0 0 0 0 0,1 1 0 0 0,-1-1-1 0 0,0 0 1 0 0,1 0 0 0 0,-1 0 0 0 0,0 0 0 0 0,1 0-1 0 0,1-1 1 0 0,1-1 13 0 0,0 1 0 0 0,-1-2 1 0 0,1 1-1 0 0,-1 0 0 0 0,1-1 0 0 0,-1 1 0 0 0,4-6 0 0 0,-4 6-17 0 0,229-218 27 0 0,-21-17 0 0 0,-207 231-25 0 0,0 0-1 0 0,-1 0 1 0 0,0 0-1 0 0,0 0 0 0 0,0 0 1 0 0,0-1-1 0 0,-1 0 1 0 0,-1 1-1 0 0,1-1 1 0 0,0-9-1 0 0,0-7-40 0 0,-2-41 0 0 0,-1 23-292 0 0,14 39-2668 0 0,3 6-6299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1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 3724 0 0,'0'173'10828'0'0,"1"9"-5178"0"0,-3 661-2845 0 0,-25-381-1985 0 0,-25-2 21 0 0,29-272-545 0 0,19-85-357 0 0,4-99 28 0 0,1-4-32 0 0,0-1 0 0 0,0 1 0 0 0,0-1 0 0 0,0 0 0 0 0,0 1 0 0 0,0-1 0 0 0,0 0 0 0 0,0 0 0 0 0,0 0-1 0 0,0 0 1 0 0,-1 0 0 0 0,2-2 0 0 0,4-10-285 0 0,0-2 0 0 0,-1 1 0 0 0,-1 0 0 0 0,3-21 0 0 0,7-65-1795 0 0,-7 42 722 0 0,22-186-4818 0 0,-21 156 3741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0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63 3532 0 0,'3'-5'-122'0'0,"-1"0"1191"0"0,1-1 0 0 0,0 1 0 0 0,0 1 0 0 0,6-10-1 0 0,-7 13-465 0 0,0-1-1 0 0,0 0 1 0 0,1 0-1 0 0,-1 1 1 0 0,0-1-1 0 0,1 1 1 0 0,-1 0-1 0 0,1-1 1 0 0,0 1-1 0 0,-1 1 1 0 0,1-1-1 0 0,4-1 1 0 0,13 0 189 0 0,-1 0 1 0 0,1 1-1 0 0,25 2 1 0 0,-2 0-395 0 0,7 2-119 0 0,1 2 0 0 0,57 13 0 0 0,25 3-75 0 0,-28-10-173 0 0,-16-3-479 0 0,169 37 0 0 0,-244-42 320 0 0,0 2 0 0 0,0 0 0 0 0,0 1 0 0 0,0 0 1 0 0,-1 1-1 0 0,0 0 0 0 0,0 1 0 0 0,12 11 0 0 0,-19-14 88 0 0,-1 0-1 0 0,0 0 0 0 0,0 1 1 0 0,0 0-1 0 0,0 0 0 0 0,-1 0 1 0 0,0 1-1 0 0,-1-1 0 0 0,1 1 1 0 0,-1 0-1 0 0,-1 0 0 0 0,1 0 1 0 0,-1 0-1 0 0,0 1 0 0 0,-1-1 1 0 0,0 1-1 0 0,1 13 0 0 0,-16 499 2222 0 0,9 3-1288 0 0,6-459-802 0 0,8 97 209 0 0,39 202-1 0 0,-5-50-45 0 0,-38-268-212 0 0,9 143 4 0 0,-14-172-46 0 0,0-2 0 0 0,0 0 0 0 0,-4 27 0 0 0,2-36 0 0 0,1 0 0 0 0,-1 0 0 0 0,1 0 0 0 0,-1-1 0 0 0,-1 1 0 0 0,1 0 0 0 0,-1-1 0 0 0,0 0 1 0 0,0 1-1 0 0,0-1 0 0 0,-5 5 0 0 0,1-3 2 0 0,0 0 0 0 0,0-1 0 0 0,-1 1-1 0 0,0-2 1 0 0,0 1 0 0 0,0-1 0 0 0,0 0 0 0 0,-1-1 0 0 0,0 0 0 0 0,1 0 0 0 0,-1-1 0 0 0,0 0 0 0 0,-10 1 0 0 0,-18 0 69 0 0,-72-2 0 0 0,56-2 53 0 0,-150-16 491 0 0,23 1-17 0 0,143 15-487 0 0,-228 5 462 0 0,240-1-827 0 0,0 2 0 0 0,1 0 1 0 0,-1 2-1 0 0,1 1 0 0 0,0 0 0 0 0,1 2 1 0 0,-41 24-1 0 0,63-34-54 0 0,-16 14-795 0 0,11-1-6709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3 434 6149 0 0,'-2'6'11680'0'0,"11"-7"-6410"0"0,-2-3-7184 0 0,0-2 2027 0 0,0-1 1 0 0,0-1-1 0 0,-1 1 0 0 0,0-1 0 0 0,0 0 0 0 0,7-16 1 0 0,25-59 21 0 0,-30 66-113 0 0,40-111-21 0 0,-43 108 5 0 0,0 0 1 0 0,-1 0-1 0 0,-1 0 1 0 0,1-34 0 0 0,-4 53-3 0 0,-1 1 1 0 0,1 0-1 0 0,0-1 1 0 0,-1 1 0 0 0,1 0-1 0 0,0-1 1 0 0,-1 1-1 0 0,1 0 1 0 0,-1 0-1 0 0,1-1 1 0 0,0 1 0 0 0,-1 0-1 0 0,1 0 1 0 0,-1 0-1 0 0,1 0 1 0 0,0-1-1 0 0,-1 1 1 0 0,1 0 0 0 0,-1 0-1 0 0,1 0 1 0 0,-1 0-1 0 0,1 0 1 0 0,-1 0-1 0 0,1 0 1 0 0,-1 0 0 0 0,1 0-1 0 0,0 1 1 0 0,-1-1-1 0 0,1 0 1 0 0,-1 0-1 0 0,-16 6 168 0 0,14-2-109 0 0,0 0 0 0 0,0 0 0 0 0,1 0 0 0 0,0 0 0 0 0,-1 0 0 0 0,1 0 0 0 0,1 1 0 0 0,-3 8 0 0 0,-7 37 382 0 0,1 39 420 0 0,4 172-1 0 0,7-172-655 0 0,-1-72-186 0 0,-1 1-41 0 0,2 0 0 0 0,0 0 0 0 0,6 32 0 0 0,-7-50-102 0 0,0 1 1 0 0,0-1-1 0 0,0 0 1 0 0,0 0-1 0 0,1 1 0 0 0,-1-1 1 0 0,0 0-1 0 0,0 1 1 0 0,0-1-1 0 0,0 0 1 0 0,0 0-1 0 0,0 1 0 0 0,0-1 1 0 0,0 0-1 0 0,0 1 1 0 0,0-1-1 0 0,0 0 0 0 0,0 0 1 0 0,0 1-1 0 0,0-1 1 0 0,0 0-1 0 0,-1 1 0 0 0,1-1 1 0 0,0 0-1 0 0,0 0 1 0 0,0 1-1 0 0,0-1 0 0 0,0 0 1 0 0,-1 0-1 0 0,1 0 1 0 0,0 1-1 0 0,0-1 1 0 0,0 0-1 0 0,-1 0 0 0 0,1 0 1 0 0,0 1-1 0 0,0-1 1 0 0,-1 0-1 0 0,-12-6-4291 0 0,1-4 1916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5:15.6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1 385 8005 0 0,'12'30'3985'0'0,"21"37"-1"0"0,26 26 342 0 0,-21-43-2231 0 0,64 67-1 0 0,-72-88-1907 0 0,0 0 0 0 0,2-2 0 0 0,1-2-1 0 0,57 34 1 0 0,-69-47-146 0 0,1-1 1 0 0,0-1-1 0 0,0-1 0 0 0,1-1 0 0 0,0-1 0 0 0,1-1 0 0 0,0-2 0 0 0,0 0 0 0 0,31 1 0 0 0,-29-4 0 0 0,-1-1-1 0 0,43-7 1 0 0,-58 6-31 0 0,-1-2 0 0 0,1 1 0 0 0,-1-2 0 0 0,0 1 0 0 0,0-1 0 0 0,0 0 0 0 0,0-1 0 0 0,-1 0 0 0 0,0-1 0 0 0,8-6 0 0 0,6-8 4 0 0,-1-1-1 0 0,-1-1 1 0 0,-1 0-1 0 0,-1-2 1 0 0,-1 0-1 0 0,20-36 1 0 0,-8 3-603 0 0,41-115-1 0 0,-56 128-437 0 0,-1 0-1 0 0,-3-2 0 0 0,-2 1 1 0 0,-2-1-1 0 0,1-86 0 0 0,-7 53-1402 0 0,0 6-507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86 575 5749 0 0,'-9'10'1038'0'0,"1"1"0"0"0,0-1 0 0 0,1 2 0 0 0,0-1 0 0 0,1 1 0 0 0,0 0 0 0 0,0 0 0 0 0,2 0 0 0 0,-7 23 0 0 0,-2 52 3358 0 0,12-78-4103 0 0,1 0 1 0 0,0-1-1 0 0,0 1 0 0 0,1 0 0 0 0,0 0 0 0 0,1-1 1 0 0,4 17-1 0 0,-3-19-224 0 0,0 0 0 0 0,1 0 1 0 0,-1-1-1 0 0,1 1 0 0 0,0-1 1 0 0,1 0-1 0 0,-1 0 0 0 0,1-1 1 0 0,10 9-1 0 0,6 2 100 0 0,27 15-1 0 0,-31-20-105 0 0,5 3-42 0 0,0-1 0 0 0,0-1 0 0 0,1-2 0 0 0,0 0-1 0 0,1-1 1 0 0,0-1 0 0 0,0-1 0 0 0,0-2 0 0 0,1 0 0 0 0,0-1-1 0 0,28-2 1 0 0,-30 0-21 0 0,-1-2 1 0 0,24-4-1 0 0,-37 3 0 0 0,0 0 1 0 0,-1 0-1 0 0,1-1 0 0 0,0-1 1 0 0,-1 1-1 0 0,0-1 0 0 0,15-10 1 0 0,-4 0-11 0 0,-1-1 1 0 0,-1-1 0 0 0,0 0 0 0 0,-2-1-1 0 0,1-1 1 0 0,-2-1 0 0 0,-1 0 0 0 0,16-28 0 0 0,0-10 63 0 0,40-108 1 0 0,-61 143-48 0 0,42-126-21 0 0,-44 123 35 0 0,0 0 0 0 0,-2 0 0 0 0,-1-1 0 0 0,0-27 0 0 0,-3 32 97 0 0,-1 0 0 0 0,-2 0-1 0 0,0 0 1 0 0,-1 1 0 0 0,0 0-1 0 0,-2 0 1 0 0,-1 0 0 0 0,0 0-1 0 0,-15-26 1 0 0,18 39-69 0 0,0 0 0 0 0,0 0 0 0 0,0 0 1 0 0,-1 1-1 0 0,0 0 0 0 0,-1 0 0 0 0,1 0 0 0 0,-13-9 0 0 0,13 12-26 0 0,0 0 0 0 0,0 0 0 0 0,-1 0 0 0 0,1 1 0 0 0,-1 0 0 0 0,0 0 0 0 0,0 0 0 0 0,0 1-1 0 0,0 0 1 0 0,0 0 0 0 0,0 0 0 0 0,-8 1 0 0 0,-21 0 41 0 0,1 0-1 0 0,-1 3 1 0 0,1 1-1 0 0,-41 10 1 0 0,40-5-46 0 0,1 2 0 0 0,0 1 0 0 0,0 2 0 0 0,1 2 0 0 0,1 1-1 0 0,-44 30 1 0 0,57-33-185 0 0,1 1 0 0 0,0 1-1 0 0,1 0 1 0 0,1 1 0 0 0,1 1-1 0 0,0 0 1 0 0,1 1 0 0 0,1 1-1 0 0,1 0 1 0 0,1 1 0 0 0,-9 22-1 0 0,5-3-2100 0 0,2 1 1 0 0,-15 83-1 0 0,21-75-274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4912 0 0,'21'18'11657'0'0,"0"10"-8145"0"0,18 38-4694 0 0,-29-49 2548 0 0,66 128 180 0 0,28 47-269 0 0,-102-188-1235 0 0,1 0 0 0 0,-1 0 0 0 0,1-1 0 0 0,0 0 0 0 0,1 1 0 0 0,-1-1 0 0 0,0 0 0 0 0,1-1 0 0 0,-1 1 0 0 0,1 0 0 0 0,0-1 0 0 0,0 0 0 0 0,6 2 0 0 0,-2-1 51 0 0,1-1-1 0 0,0-1 0 0 0,-1 1 1 0 0,1-2-1 0 0,17 1 0 0 0,-23-2-81 0 0,0 1 1 0 0,0-1-1 0 0,0 0 0 0 0,0 0 1 0 0,0 0-1 0 0,0 0 0 0 0,0 0 0 0 0,0-1 1 0 0,0 1-1 0 0,-1-1 0 0 0,1 0 1 0 0,3-3-1 0 0,33-31 58 0 0,-26 23-37 0 0,186-198 40 0 0,-198 210-71 0 0,178-219 182 0 0,-178 219-183 0 0,0 0 1 0 0,0 0-1 0 0,0-1 1 0 0,0 1-1 0 0,0 0 1 0 0,-1-1 0 0 0,1 1-1 0 0,0-1 1 0 0,-1 1-1 0 0,1-1 1 0 0,-1 1-1 0 0,1-1 1 0 0,-1-1 0 0 0,0 2-72 0 0,-15 3-5020 0 0,-8 6-1400 0 0,15-7 3543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17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23 520 0 0,'-1'-3'171'0'0,"1"2"-74"0"0,0 0 0 0 0,0 0 0 0 0,0-1 0 0 0,0 1 0 0 0,-1 0 0 0 0,1 0 0 0 0,0-1 0 0 0,-1 1 0 0 0,1 0 0 0 0,-1 0 0 0 0,0 0 0 0 0,1 0 0 0 0,-1 0 0 0 0,-2-2 1377 0 0,2 12-202 0 0,0 0 0 0 0,0 0 1 0 0,1 0-1 0 0,2 16 0 0 0,-1 4 58 0 0,4 534 7782 0 0,0 118-6431 0 0,-13-525-2178 0 0,-32 182 0 0 0,9-110-386 0 0,30-207-453 0 0,1-33-1493 0 0,8-256-9564 0 0,-8 209 8542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1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3648 0 0,'14'-15'1330'0'0,"1"1"0"0"0,1 0 0 0 0,0 1-1 0 0,1 1 1 0 0,21-13 0 0 0,1 4 643 0 0,57-23 0 0 0,-53 29-1483 0 0,0 1-1 0 0,77-14 1 0 0,93 3-198 0 0,98 18-542 0 0,-228 7 80 0 0,-75 0 156 0 0,63 3-157 0 0,-66-2 163 0 0,0 0 1 0 0,0 0-1 0 0,0 0 0 0 0,0 0 0 0 0,0 1 0 0 0,-1 0 0 0 0,1 0 0 0 0,-1 0 0 0 0,1 1 1 0 0,-1-1-1 0 0,5 4 0 0 0,-7-3 23 0 0,0-1 1 0 0,-1 0-1 0 0,1 0 1 0 0,-1 1 0 0 0,1-1-1 0 0,-1 0 1 0 0,0 1-1 0 0,0 0 1 0 0,0-1-1 0 0,0 1 1 0 0,-1-1-1 0 0,1 1 1 0 0,-1 0-1 0 0,1 5 1 0 0,-2 45 349 0 0,0-29-158 0 0,-9 174 1266 0 0,1 4-566 0 0,9-181-840 0 0,0 127 474 0 0,27 225 0 0 0,7-143-176 0 0,36 215 394 0 0,21-4-67 0 0,-84-416-661 0 0,5 19 68 0 0,-2 1 0 0 0,-2 0 0 0 0,4 81 1 0 0,-12-125-97 0 0,0 0 0 0 0,0 0 0 0 0,-1 1-1 0 0,1-1 1 0 0,-1 0 0 0 0,1 0 0 0 0,-1 0 0 0 0,0 0 0 0 0,1 0 0 0 0,-1 0 0 0 0,0 0 0 0 0,0 0 0 0 0,0 0 0 0 0,0 0-1 0 0,0 0 1 0 0,0 0 0 0 0,0 0 0 0 0,0-1 0 0 0,0 1 0 0 0,0 0 0 0 0,0-1 0 0 0,0 1 0 0 0,-1-1 0 0 0,1 1-1 0 0,0-1 1 0 0,0 0 0 0 0,-1 1 0 0 0,1-1 0 0 0,0 0 0 0 0,-3 0 0 0 0,-46 2 8 0 0,41-2 6 0 0,-30 0 87 0 0,0-2 0 0 0,-74-13 1 0 0,45 2 224 0 0,-121-5 1 0 0,-72 14 335 0 0,175 5-449 0 0,-108 6 158 0 0,-2 0-111 0 0,174-7-255 0 0,12 1-37 0 0,-1-1 1 0 0,1 0-1 0 0,-22-4 0 0 0,31 4-34 0 0,1 0 1 0 0,-1 0-1 0 0,0-1 0 0 0,0 1 0 0 0,0 0 0 0 0,0-1 0 0 0,0 1 0 0 0,0-1 0 0 0,0 1 1 0 0,1-1-1 0 0,-1 1 0 0 0,0-1 0 0 0,0 0 0 0 0,1 1 0 0 0,-1-1 0 0 0,1 0 0 0 0,-1 0 1 0 0,0 1-1 0 0,1-1 0 0 0,-1 0 0 0 0,1 0 0 0 0,0 0 0 0 0,-1 0 0 0 0,1 0 0 0 0,0 0 1 0 0,-1 1-1 0 0,1-1 0 0 0,0 0 0 0 0,0 0 0 0 0,0 0 0 0 0,0 0 0 0 0,0 0 0 0 0,0 0 1 0 0,0 0-1 0 0,0 0 0 0 0,0 0 0 0 0,0 0 0 0 0,1 0 0 0 0,-1 0 0 0 0,0 0 0 0 0,1 0 1 0 0,-1 0-1 0 0,0 1 0 0 0,1-1 0 0 0,0-1 0 0 0,1-2-361 0 0,1 0 0 0 0,-1 0-1 0 0,1 0 1 0 0,-1 0 0 0 0,1 1-1 0 0,0-1 1 0 0,7-5 0 0 0,20-11-1700 0 0,4-5-347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3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0 401 3000 0 0,'2'-47'6542'0'0,"8"-20"-2725"0"0,6 4-2667 0 0,-6 23-63 0 0,-1 1 0 0 0,-2-2-1 0 0,3-63 1420 0 0,-10 106-2090 0 0,-7 190 2021 0 0,7-114-1936 0 0,3-1 0 0 0,19 112 1 0 0,-15-153-452 0 0,2-1 0 0 0,23 57 0 0 0,-32-97-731 0 0,-1-1 0 0 0,1 1 0 0 0,-1-1 0 0 0,-2-9 0 0 0,-40-73-6951 0 0,30 65 5016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2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15 495 3372 0 0,'-6'32'2562'0'0,"2"1"-1"0"0,1-1 1 0 0,2 1-1 0 0,3 40 1 0 0,-1-43-1652 0 0,1-1-228 0 0,2-1 0 0 0,2 0 0 0 0,0 0 0 0 0,2 0 0 0 0,22 51 0 0 0,-19-53-444 0 0,0-2 1 0 0,2 0-1 0 0,1 0 0 0 0,1-2 0 0 0,1 0 1 0 0,33 35-1 0 0,-39-47-197 0 0,0-1 1 0 0,0 0-1 0 0,1 0 0 0 0,0-1 1 0 0,0-1-1 0 0,1 0 0 0 0,0-1 0 0 0,0 0 1 0 0,1 0-1 0 0,-1-1 0 0 0,1-1 1 0 0,1-1-1 0 0,-1 0 0 0 0,0 0 1 0 0,21 1-1 0 0,-31-4-37 0 0,17 1 15 0 0,1-1 0 0 0,20-3 0 0 0,-34 2-21 0 0,-1-1 0 0 0,1 1 1 0 0,0-1-1 0 0,-1 0 0 0 0,1-1 0 0 0,-1 1 0 0 0,0-1 1 0 0,0-1-1 0 0,11-7 0 0 0,-3 0 3 0 0,0-2-1 0 0,0 0 1 0 0,-1-1-1 0 0,-1 0 1 0 0,0 0-1 0 0,-1-2 1 0 0,-1 1-1 0 0,0-1 1 0 0,-1-1-1 0 0,-1 0 1 0 0,8-21-1 0 0,1-18 55 0 0,-2 1-1 0 0,10-75 0 0 0,-10 47 41 0 0,-2-8-61 0 0,-4 0 0 0 0,-3-131 0 0 0,-7 208-2 0 0,0-1 0 0 0,0 1-1 0 0,-2-1 1 0 0,0 1 0 0 0,0 0-1 0 0,-1 0 1 0 0,-1 0 0 0 0,0 1-1 0 0,-1-1 1 0 0,0 1 0 0 0,-1 1-1 0 0,-10-14 1 0 0,12 18 5 0 0,-1 1-1 0 0,0 0 1 0 0,0 0 0 0 0,-1 1-1 0 0,0 0 1 0 0,0 0 0 0 0,0 0-1 0 0,0 1 1 0 0,-1 0 0 0 0,0 1-1 0 0,0-1 1 0 0,-1 2-1 0 0,1-1 1 0 0,-1 1 0 0 0,0 0-1 0 0,1 1 1 0 0,-1 0 0 0 0,-1 1-1 0 0,1-1 1 0 0,-10 1 0 0 0,-5 1 19 0 0,9-1-25 0 0,0 1 1 0 0,0 0 0 0 0,0 1-1 0 0,0 1 1 0 0,0 0 0 0 0,0 1 0 0 0,1 1-1 0 0,-16 6 1 0 0,2 3-74 0 0,1 2 0 0 0,0 1-1 0 0,1 1 1 0 0,1 1 0 0 0,1 1 0 0 0,1 1-1 0 0,0 2 1 0 0,2 0 0 0 0,0 1 0 0 0,2 1 0 0 0,-17 27-1 0 0,27-37-550 0 0,1 1-1 0 0,0 0 0 0 0,1 1 1 0 0,1-1-1 0 0,-7 29 0 0 0,10-28-868 0 0,0 0 0 0 0,1 0-1 0 0,0 22 1 0 0,2-14-1338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95 4052 0 0,'0'0'230'0'0,"-1"0"0"0"0,1 0 0 0 0,-1 0 0 0 0,1 0 0 0 0,-1 0-1 0 0,1 0 1 0 0,-1 1 0 0 0,1-1 0 0 0,-1 0 0 0 0,1 0 0 0 0,-1 0-1 0 0,1 0 1 0 0,-1 0 0 0 0,1 1 0 0 0,0-1 0 0 0,-1 0 0 0 0,1 0-1 0 0,-1 1 1 0 0,1-1 0 0 0,0 0 0 0 0,-1 1 0 0 0,1-1 0 0 0,0 0-1 0 0,-1 1 1 0 0,1-1 0 0 0,0 1 0 0 0,-1-1 0 0 0,1 0 0 0 0,0 1-1 0 0,0-1 1 0 0,0 1 0 0 0,-1-1 0 0 0,1 1 0 0 0,0-1 0 0 0,0 1-1 0 0,0-1 1 0 0,0 1 0 0 0,0-1 0 0 0,0 1 0 0 0,0-1 0 0 0,0 1-1 0 0,0-1 1 0 0,0 1 0 0 0,0-1 0 0 0,0 1 0 0 0,0-1 0 0 0,1 1-1 0 0,-1 0 1 0 0,0 5-590 0 0,1 2 762 0 0,0 0 1 0 0,0 0-1 0 0,1 0 0 0 0,0-1 0 0 0,0 1 1 0 0,0 0-1 0 0,1-1 0 0 0,7 12 0 0 0,37 58 867 0 0,-27-47-810 0 0,87 161 1350 0 0,-50-87-881 0 0,-55-99-880 0 0,1-1 0 0 0,0 1 0 0 0,0-1 0 0 0,0 0 0 0 0,0 0 0 0 0,1 0 0 0 0,-1-1-1 0 0,1 1 1 0 0,0-1 0 0 0,6 4 0 0 0,-6-5-19 0 0,-1-1 1 0 0,1 1-1 0 0,-1-1 1 0 0,1 0-1 0 0,-1 0 0 0 0,1 0 1 0 0,0 0-1 0 0,0-1 1 0 0,-1 1-1 0 0,1-1 0 0 0,0 0 1 0 0,0 0-1 0 0,0-1 0 0 0,-1 1 1 0 0,5-2-1 0 0,-3 0-10 0 0,1-1 0 0 0,-1 0 0 0 0,0 0-1 0 0,0-1 1 0 0,-1 1 0 0 0,1-1 0 0 0,-1 0-1 0 0,0 0 1 0 0,0-1 0 0 0,0 1 0 0 0,5-8-1 0 0,0 1 27 0 0,110-140 140 0 0,-10 11-185 0 0,-102 132-3 0 0,106-137-189 0 0,-110 140 15 0 0,0 0-1 0 0,-1-1 1 0 0,1 1 0 0 0,-1-1 0 0 0,0 1 0 0 0,-1-1 0 0 0,1 0 0 0 0,0-10 0 0 0,1-48-5518 0 0,-3 53 4115 0 0,0-4-730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5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800 0 8305 0 0,'-85'93'3808'0'0,"26"-28"-1068"0"0,-3 7-583 0 0,2 1-369 0 0,-4 3-256 0 0,-1-4-200 0 0,3 1-160 0 0,3-2-128 0 0,0-6-1036 0 0,2 0-56 0 0,9-10-124 0 0,2-5-356 0 0,13-7-484 0 0,10-12-252 0 0,9-7-184 0 0,10-15-240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9901 0 0,'55'88'4060'0'0,"-20"-14"-1371"0"0,0 3-781 0 0,7 0-916 0 0,4 9-800 0 0,0-6-192 0 0,2-6 0 0 0,-1-8 0 0 0,-1-8-2296 0 0,-3-10-417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11353 0 0,'81'57'4692'0'0,"-21"-18"-1511"0"0,12 2-833 0 0,12 2-528 0 0,6 1-416 0 0,7 2-332 0 0,1-1-292 0 0,8 2-396 0 0,-5-2-1572 0 0,-5 2-308 0 0,-4 4-284 0 0,-12-3-324 0 0,-16 0-412 0 0,-12-10-505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6:06.3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1156 308 6325 0 0,'-13'0'1167'0'0,"-6"-1"826"0"0,0 1 0 0 0,1 1 1 0 0,-1 1-1 0 0,0 1 0 0 0,-19 5 1 0 0,-20 11-449 0 0,2 4 0 0 0,-97 51 1 0 0,79-27-1409 0 0,-128 108 1 0 0,-44 83 53 0 0,213-203-185 0 0,2 1 0 0 0,2 2 0 0 0,-30 50-1 0 0,48-70-2 0 0,2 1-1 0 0,0 0 1 0 0,1 1-1 0 0,1-1 1 0 0,0 2-1 0 0,2-1 0 0 0,0 1 1 0 0,2 0-1 0 0,-2 36 1 0 0,7 87 8 0 0,0-123 5 0 0,1-1 0 0 0,1 0 0 0 0,1 1 0 0 0,14 37 1 0 0,-3-20-17 0 0,1 0 0 0 0,3 0 1 0 0,1-2-1 0 0,1-1 1 0 0,2-1-1 0 0,1 0 0 0 0,2-2 1 0 0,1-1-1 0 0,2-2 1 0 0,1 0-1 0 0,1-2 1 0 0,53 34-1 0 0,-13-19-28 0 0,2-3 1 0 0,1-3-1 0 0,88 28 0 0 0,248 54 73 0 0,535 65-4 0 0,-748-150-10 0 0,755 104 76 0 0,-43-9-21 0 0,-10 15 11 0 0,4-42 18 0 0,673-29 256 0 0,3-62-144 0 0,-1428-10-227 0 0,852-38 138 0 0,-5-52-57 0 0,542-148 146 0 0,-1181 155-181 0 0,-9-28-58 0 0,-288 85 9 0 0,-1-2-1 0 0,105-65 1 0 0,-136 73 13 0 0,-1-2 0 0 0,-1-2 0 0 0,-1 0 0 0 0,-1-2 0 0 0,-1-1 0 0 0,38-52 0 0 0,-56 67 10 0 0,-1 0-1 0 0,0 0 0 0 0,-1-1 0 0 0,0 0 0 0 0,-1-1 0 0 0,-1 1 1 0 0,0-1-1 0 0,3-18 0 0 0,-3 4 52 0 0,-2 1 1 0 0,-1-1 0 0 0,-3-36-1 0 0,0 48-44 0 0,-1 0-1 0 0,0 0 1 0 0,-1 0-1 0 0,-1 1 0 0 0,-1-1 1 0 0,0 1-1 0 0,0 1 1 0 0,-11-17-1 0 0,-5-4 25 0 0,-1 0 0 0 0,-29-31 0 0 0,-1 6 16 0 0,-3 3 1 0 0,-2 2 0 0 0,-80-58-1 0 0,-209-124 116 0 0,271 187-183 0 0,-371-221 49 0 0,140 88-34 0 0,200 122-28 0 0,-2 4 0 0 0,-2 6 1 0 0,-3 4-1 0 0,-1 5 0 0 0,-178-40 1 0 0,-313-25 7 0 0,-7 44 2 0 0,-854-21 28 0 0,-4 57 22 0 0,968 22-24 0 0,-297-1-27 0 0,2 25-51 0 0,565-8 50 0 0,-824 50 34 0 0,-314 5 54 0 0,-70 7-2 0 0,1332-64-84 0 0,43-5-19 0 0,0 3 0 0 0,-73 18 0 0 0,138-25-19 0 0,-1 0 0 0 0,1 1 1 0 0,0-1-1 0 0,0 0 0 0 0,0 1 1 0 0,0-1-1 0 0,0 0 0 0 0,-1 1 0 0 0,1 0 1 0 0,0-1-1 0 0,0 1 0 0 0,0-1 0 0 0,0 1 1 0 0,1 0-1 0 0,-1 0 0 0 0,0 0 1 0 0,0 0-1 0 0,-1 1 0 0 0,0 15-3957 0 0,2-17 3926 0 0,0 0 0 0 0,0 1-1 0 0,0-1 1 0 0,0 0 0 0 0,0 0 0 0 0,0 0 0 0 0,0 0-1 0 0,0 0 1 0 0,0 0 0 0 0,0 0 0 0 0,0 1 0 0 0,0-1-1 0 0,0 0 1 0 0,0 0 0 0 0,0 0 0 0 0,0 0-1 0 0,0 0 1 0 0,0 0 0 0 0,1 1-289 0 0,-1-1 289 0 0,0 0-1 0 0,0 0 1 0 0,0 0 0 0 0,0 0 0 0 0,0 0 0 0 0,0 0-1 0 0,1 0 1 0 0,-1 0 0 0 0,0 0 0 0 0,0 0 0 0 0,0 0-1 0 0,0 0 1 0 0,0 0 0 0 0,0 0 0 0 0,0 0-1 0 0,1 0 1 0 0,-1 0 0 0 0,0 0 0 0 0,0 0 0 0 0,0 0-1 0 0,0 0 1 0 0,0 0 0 0 0,0 0 0 0 0,2 0-620 0 0,6 0-1975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7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331 597 10189 0 0,'-71'-68'4384'0'0,"31"28"-1327"0"0,3 3-689 0 0,0-3-484 0 0,6-1-340 0 0,2-5-260 0 0,1 1-216 0 0,6-4-180 0 0,5 5-1148 0 0,5 1-96 0 0,6 6-332 0 0,6 4-484 0 0,0 9-276 0 0,0 4-220 0 0,14 6-272 0 0,7 4-320 0 0,9 4-441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7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1 422 9917 0 0,'63'-67'4216'0'0,"-27"29"-1427"0"0,8 3-841 0 0,5-5-724 0 0,4 0-964 0 0,5-4-260 0 0,-2 3 0 0 0,-2-1 0 0 0,-4 2-2160 0 0,0 5-469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6:3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0 936 10093 0 0,'104'-79'4164'0'0,"-17"22"-1395"0"0,15-4-845 0 0,18-13-584 0 0,19-6-812 0 0,11-6-448 0 0,11-8-80 0 0,8-5 0 0 0,-2-3-2100 0 0,-1 1-393 0 0,-9-2-499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4:12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153 1 8325 0 0,'-4'472'10287'0'0,"-8"-2"-4901"0"0,-62 939-2061 0 0,60-1170-3134 0 0,-9 119-376 0 0,22-349 104 0 0,-3 11-383 0 0,4-20 440 0 0,0 0 0 0 0,0 0 1 0 0,0 0-1 0 0,0 0 0 0 0,0-1 0 0 0,0 1 0 0 0,0 0 1 0 0,0 0-1 0 0,0 0 0 0 0,0 0 0 0 0,0 0 1 0 0,0 0-1 0 0,0 0 0 0 0,0 0 0 0 0,0 0 1 0 0,-1 0-1 0 0,1 0 0 0 0,0 0 0 0 0,0 0 1 0 0,0 0-1 0 0,0 0 0 0 0,0 0 0 0 0,0-1 0 0 0,0 1 1 0 0,0 0-1 0 0,0 0 0 0 0,0 0 0 0 0,0 0 1 0 0,0 0-1 0 0,0 0 0 0 0,0 0 0 0 0,0 0 1 0 0,0 0-1 0 0,-1 0 0 0 0,1 0 0 0 0,0 0 1 0 0,0 0-1 0 0,0 0 0 0 0,0 0 0 0 0,0 0 1 0 0,0 0-1 0 0,0 0 0 0 0,0 0 0 0 0,0 0 0 0 0,0 0 1 0 0,0 0-1 0 0,0 0 0 0 0,0 0 0 0 0,0 0 1 0 0,-1 0-1 0 0,1 1 0 0 0,0-1 0 0 0,0 0 1 0 0,0 0-1 0 0,0 0 0 0 0,0 0 0 0 0,0 0 1 0 0,0 0-1 0 0,0 0 0 0 0,0 0 0 0 0,0 0 0 0 0,0 0 1 0 0,-1-8-817 0 0,-9-235-9356 0 0,4 165 7146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4:13.1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200 135 8941 0 0,'0'-6'592'0'0,"0"1"1"0"0,0 0-1 0 0,1-1 1 0 0,0 1-1 0 0,-1 0 1 0 0,2 0-1 0 0,1-6 1 0 0,-2 8-340 0 0,0 1-1 0 0,1-1 1 0 0,-1 1-1 0 0,1 0 1 0 0,0 0 0 0 0,0 0-1 0 0,0 0 1 0 0,0 0 0 0 0,0 0-1 0 0,0 1 1 0 0,0-1 0 0 0,0 0-1 0 0,1 1 1 0 0,-1 0-1 0 0,1 0 1 0 0,3-2 0 0 0,22-7 939 0 0,0 0 0 0 0,1 2 0 0 0,0 2 0 0 0,58-7 0 0 0,122 6-58 0 0,-204 7-1149 0 0,19 0 20 0 0,1 2 1 0 0,-1 0-1 0 0,0 1 1 0 0,0 1-1 0 0,0 2 1 0 0,28 9-1 0 0,-38-9 3 0 0,0 0 0 0 0,0 1 0 0 0,-1 0-1 0 0,0 1 1 0 0,0 1 0 0 0,0 0 0 0 0,-1 0-1 0 0,-1 1 1 0 0,0 1 0 0 0,0 0 0 0 0,9 13-1 0 0,-11-12 5 0 0,-2 0 0 0 0,1 1-1 0 0,-1-1 1 0 0,-1 1 0 0 0,-1 0-1 0 0,1 1 1 0 0,-2 0-1 0 0,0-1 1 0 0,3 21 0 0 0,-2 9 56 0 0,-1 78 0 0 0,-4-116-64 0 0,-1 18 8 0 0,0-1-1 0 0,-2 0 1 0 0,0 0-1 0 0,-1-1 1 0 0,-2 1 0 0 0,0-1-1 0 0,-1 0 1 0 0,-1 0 0 0 0,-1-1-1 0 0,-1 0 1 0 0,-24 36-1 0 0,7-17 30 0 0,-3-2 0 0 0,-1-1 0 0 0,-1-1 0 0 0,-2-2 0 0 0,-2-1 0 0 0,-1-2 0 0 0,-1-1 0 0 0,-1-3 0 0 0,-2 0 0 0 0,0-3 0 0 0,-73 30 0 0 0,79-42-33 0 0,33-10-28 0 0,16-3-81 0 0,41-7-72 0 0,101-5 1 0 0,-108 14 63 0 0,59 8 0 0 0,-87-5 82 0 0,0 1-1 0 0,0 1 1 0 0,-1 1 0 0 0,0 0 0 0 0,30 15-1 0 0,-26-9 11 0 0,1 1-1 0 0,-2 2 1 0 0,0 0-1 0 0,0 1 1 0 0,-2 1-1 0 0,0 1 1 0 0,32 38 0 0 0,-38-38 12 0 0,-1 0 1 0 0,-1 1-1 0 0,-1 0 1 0 0,-1 1-1 0 0,0 0 1 0 0,-2 1 0 0 0,0 0-1 0 0,-1 0 1 0 0,7 41-1 0 0,-8-8 7 0 0,-3 1 0 0 0,-3 61 0 0 0,0-73 14 0 0,-2-16 27 0 0,-1 0 1 0 0,0 1 0 0 0,-2-1-1 0 0,-2 0 1 0 0,0-1 0 0 0,-2 0-1 0 0,0 0 1 0 0,-2-1 0 0 0,-1 0-1 0 0,-1-1 1 0 0,-1 0 0 0 0,-1-1-1 0 0,-1 0 1 0 0,-27 28 0 0 0,20-26 51 0 0,-1-1 0 0 0,-2-1 1 0 0,0-1-1 0 0,-1-2 0 0 0,-1 0 1 0 0,-1-2-1 0 0,-1-1 0 0 0,-1-2 1 0 0,0 0-1 0 0,0-3 0 0 0,-44 13 0 0 0,22-13 10 0 0,0-3-1 0 0,-88 5 0 0 0,-108-13-142 0 0,212-1-333 0 0,-1-3 1 0 0,1 0-1 0 0,0-3 0 0 0,-46-12 1 0 0,81 17 142 0 0,0 1 0 0 0,0-1 0 0 0,1 0 0 0 0,-1 0 0 0 0,0 0 0 0 0,0 0 0 0 0,0 0 0 0 0,1-1 1 0 0,-1 1-1 0 0,1 0 0 0 0,-1-1 0 0 0,-2-2 0 0 0,4 3 61 0 0,0 0 0 0 0,-1 0 0 0 0,1 1 0 0 0,0-1 0 0 0,-1 0 0 0 0,1 0 1 0 0,0 0-1 0 0,0 0 0 0 0,0 0 0 0 0,0 1 0 0 0,0-1 0 0 0,0 0 0 0 0,0 0 0 0 0,0 0 0 0 0,0 0 0 0 0,0 0 0 0 0,0 1 1 0 0,0-1-1 0 0,1 0 0 0 0,-1 0 0 0 0,0 0 0 0 0,1 1 0 0 0,-1-1 0 0 0,1 0 0 0 0,-1 0 0 0 0,1 1 0 0 0,-1-1 0 0 0,1 0 1 0 0,-1 1-1 0 0,1-1 0 0 0,0 0 0 0 0,-1 1 0 0 0,1-1 0 0 0,0 1 0 0 0,1-1 0 0 0,23-15-2604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4:13.9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76 1 5388 0 0,'-3'13'1358'0'0,"1"1"0"0"0,0-1-1 0 0,1 1 1 0 0,0 0-1 0 0,2 16 1 0 0,-1 3 44 0 0,0 770 7091 0 0,-1 21-7507 0 0,-31-1-225 0 0,17-663-547 0 0,-4 59 127 0 0,19-168-346 0 0,0-51-121 0 0,1-4-88 0 0,31-109-2794 0 0,-6 0 0 0 0,-4-2 0 0 0,10-192 0 0 0,-27 200 639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4:14.8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93 5388 0 0,'1'-8'137'0'0,"2"-20"4076"0"0,-3 27-3966 0 0,1 0-1 0 0,-1 0 0 0 0,1-1 0 0 0,0 1 0 0 0,0 0 0 0 0,-1 0 0 0 0,1 0 1 0 0,0 0-1 0 0,0 0 0 0 0,0 0 0 0 0,0 0 0 0 0,0 1 0 0 0,0-1 0 0 0,0 0 0 0 0,1 0 1 0 0,-1 1-1 0 0,0-1 0 0 0,0 1 0 0 0,0-1 0 0 0,1 1 0 0 0,1-1 0 0 0,45-10 1663 0 0,2 1 0 0 0,86-4-1 0 0,101 11-1061 0 0,-144 4-217 0 0,-25 1-366 0 0,1 3 0 0 0,77 17 0 0 0,132 40 57 0 0,-274-61-319 0 0,126 31 56 0 0,283 65-9 0 0,3-27-53 0 0,-42-38-25 0 0,2 1-102 0 0,-5 25-192 0 0,-361-56 315 0 0,94 25-103 0 0,-93-24 102 0 0,0 2-1 0 0,-1-1 1 0 0,1 1-1 0 0,-1 1 0 0 0,0-1 1 0 0,0 2-1 0 0,9 7 0 0 0,-15-10 19 0 0,0 1 0 0 0,-1-1 0 0 0,1 0 0 0 0,-1 1 0 0 0,0 0 0 0 0,0 0 0 0 0,-1 0 0 0 0,0 0 0 0 0,0 0 0 0 0,0 0 0 0 0,0 1 0 0 0,-1-1 0 0 0,0 1 0 0 0,1 7 0 0 0,0 11 27 0 0,-1-1 1 0 0,-3 29-1 0 0,1-10-1 0 0,-2 206-3 0 0,7 278-10 0 0,35-178 91 0 0,24-1-16 0 0,-38-219-61 0 0,-9-40-15 0 0,58 338 10 0 0,-56-288-31 0 0,0 156 0 0 0,-18-272-2 0 0,-6 293 13 0 0,1-254 16 0 0,-2-2 0 0 0,-4 1 0 0 0,-20 70 0 0 0,-53 106 117 0 0,74-213-135 0 0,-1-1 0 0 0,-1 0-1 0 0,-1-1 1 0 0,-1 0 0 0 0,-1-1 0 0 0,-1-1 0 0 0,-35 35 0 0 0,37-44-7 0 0,-1 1 0 0 0,0-2 0 0 0,0 0-1 0 0,-1-1 1 0 0,-1 0 0 0 0,1-1 0 0 0,-1-1 0 0 0,0-1 0 0 0,0 0-1 0 0,-1-2 1 0 0,-18 3 0 0 0,-28 0 5 0 0,-112-4-1 0 0,99-3-1 0 0,-697-35 69 0 0,-694-30 2505 0 0,837 61-8111 0 0,647 0 1221 0 0,0-6 1588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44:29.5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0 364 6997 0 0,'12'2'1567'0'0,"0"-1"0"0"0,-1-1 1 0 0,24-1-1 0 0,-6-3-240 0 0,43-13 1 0 0,-19 4-101 0 0,20-2-110 0 0,624-129 4178 0 0,8 38-4208 0 0,52 56-367 0 0,3 38-1707 0 0,-664 13-308 0 0,109-3-5599 0 0,-177-2 4172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0 8441 0 0,'-1'3'8395'0'0,"-2"4"-3865"0"0,-18 48-1427 0 0,-66 247-523 0 0,17-55-2156 0 0,66-232-442 0 0,-9 27-357 0 0,-28 63 0 0 0,41-104 234 0 0,-1-1 0 0 0,1 0 1 0 0,0 1-1 0 0,0-1 0 0 0,0 1 0 0 0,0-1 0 0 0,0 0 1 0 0,-1 1-1 0 0,1-1 0 0 0,0 1 0 0 0,0-1 0 0 0,-1 0 0 0 0,1 1 1 0 0,0-1-1 0 0,-1 0 0 0 0,1 1 0 0 0,0-1 0 0 0,-1 0 0 0 0,1 0 1 0 0,0 1-1 0 0,-1-1 0 0 0,1 0 0 0 0,0 0 0 0 0,-1 0 1 0 0,1 0-1 0 0,-1 1 0 0 0,1-1 0 0 0,-1 0 0 0 0,1 0 0 0 0,-1 0 1 0 0,-5-12-4585 0 0,1-4 2031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8941 0 0,'1'8'2396'0'0,"-1"0"0"0"0,1 0-1 0 0,4 13 1 0 0,11 24 2008 0 0,28 41-1940 0 0,-31-65-1338 0 0,12 25-834 0 0,2-1-1 0 0,2-2 1 0 0,63 72 0 0 0,-80-103-17 0 0,24 19-1 0 0,-7-14-1721 0 0,-26-16 498 0 0,0 0-1 0 0,0 0 0 0 0,0 0 1 0 0,0 0-1 0 0,0 0 1 0 0,0-1-1 0 0,4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6:07.2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9853 0 0,'41'0'4404'0'0,"-22"6"-1275"0"0,6 5-661 0 0,0 4-468 0 0,4-3-340 0 0,3 6-232 0 0,3 0-204 0 0,-4 1-188 0 0,3 4-988 0 0,3-1-92 0 0,1 4-192 0 0,8 3-544 0 0,-3-1-372 0 0,2 2-232 0 0,-1-2-280 0 0,-1-4-364 0 0,-1 1-440 0 0,-2-6-625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72 5885 0 0,'0'-4'722'0'0,"0"1"1"0"0,0 0 0 0 0,0 0 0 0 0,-1 0 0 0 0,1-1 0 0 0,-1 1 0 0 0,0 0 0 0 0,0 0 0 0 0,0 0 0 0 0,0 0 0 0 0,0 0 0 0 0,-1 0 0 0 0,1 0 0 0 0,-1 1 0 0 0,-2-4 0 0 0,1 4-416 0 0,1 0-1 0 0,0 0 1 0 0,-1 0 0 0 0,1 1-1 0 0,-1-1 1 0 0,0 1 0 0 0,1 0 0 0 0,-1-1-1 0 0,0 1 1 0 0,0 1 0 0 0,0-1-1 0 0,0 0 1 0 0,0 1 0 0 0,0-1 0 0 0,1 1-1 0 0,-1 0 1 0 0,-4 0 0 0 0,4 0-271 0 0,0 0 0 0 0,0 0 0 0 0,0 0 0 0 0,0 1 0 0 0,-1-1 0 0 0,1 1 0 0 0,0-1 0 0 0,0 1 0 0 0,0 0 0 0 0,0 0 0 0 0,1 0 0 0 0,-1 1 0 0 0,0-1 0 0 0,0 1 0 0 0,1 0 0 0 0,-1-1 0 0 0,1 1 0 0 0,-1 0 0 0 0,1 0 0 0 0,0 1 0 0 0,0-1 0 0 0,0 0 0 0 0,-2 4 0 0 0,-16 21 121 0 0,1 1 1 0 0,0 1 0 0 0,3 1-1 0 0,0 0 1 0 0,2 2-1 0 0,1-1 1 0 0,-11 45 0 0 0,18-42 131 0 0,1 0 0 0 0,2 0 0 0 0,1 1 0 0 0,4 41 0 0 0,-2-49-128 0 0,1-14-91 0 0,0-1-1 0 0,1 1 0 0 0,1 0 1 0 0,0-1-1 0 0,1 0 1 0 0,0 0-1 0 0,0 0 0 0 0,2 0 1 0 0,-1-1-1 0 0,1 1 0 0 0,14 17 1 0 0,-15-22-52 0 0,0 0 0 0 0,1 0 0 0 0,0-1 0 0 0,0 0 0 0 0,0 0 1 0 0,1-1-1 0 0,0 1 0 0 0,0-1 0 0 0,0-1 0 0 0,0 1 1 0 0,1-1-1 0 0,0-1 0 0 0,0 1 0 0 0,0-1 0 0 0,0-1 0 0 0,1 0 1 0 0,-1 0-1 0 0,12 1 0 0 0,-6-2-7 0 0,0 0-25 0 0,1 0 0 0 0,-1-1 1 0 0,0 0-1 0 0,0-1 0 0 0,0 0 1 0 0,0-2-1 0 0,27-7 0 0 0,-9-3-176 0 0,43-20-1411 0 0,-28 9-3668 0 0,-39 19 3029 0 0,-2-1-354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6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8401 0 0,'-3'16'4260'0'0,"-2"31"1"0"0,6 52 1083 0 0,1-38-3214 0 0,-2 35-749 0 0,13 308-10 0 0,-8-343-3856 0 0,-5-98-6992 0 0,0 12 6584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7885 0 0,'0'-23'3779'0'0,"0"22"-3531"0"0,0 1 0 0 0,0-1-1 0 0,0 0 1 0 0,1 1 0 0 0,-1-1-1 0 0,0 1 1 0 0,0-1 0 0 0,0 0-1 0 0,1 1 1 0 0,-1-1 0 0 0,0 1-1 0 0,0-1 1 0 0,1 1 0 0 0,-1-1-1 0 0,1 1 1 0 0,-1-1 0 0 0,0 1-1 0 0,1-1 1 0 0,-1 1 0 0 0,1-1-1 0 0,-1 1 1 0 0,1 0 0 0 0,-1-1-1 0 0,1 1 1 0 0,0 0 0 0 0,-1 0-1 0 0,1-1 1 0 0,-1 1 0 0 0,1 0 0 0 0,0 0-1 0 0,-1 0 1 0 0,2 0 0 0 0,23-1 3115 0 0,-18 2-2274 0 0,17 0 67 0 0,29 5 0 0 0,-28-2-982 0 0,31 0 0 0 0,73-8 3 0 0,-1 1-4333 0 0,-128 3 4024 0 0,1 0 1 0 0,-1 1-1 0 0,1-1 1 0 0,-1 0-1 0 0,0 0 1 0 0,1 0-1 0 0,-1 0 1 0 0,1 1-1 0 0,-1-1 1 0 0,0 0 0 0 0,1 1-1 0 0,-1-1 1 0 0,1 0-1 0 0,-1 0 1 0 0,0 1-1 0 0,0-1 1 0 0,1 1-1 0 0,-1-1 1 0 0,0 0-1 0 0,1 1 1 0 0,-1-1-1 0 0,0 1 1 0 0,0-1-1 0 0,0 0 1 0 0,0 1-1 0 0,1-1 1 0 0,-1 1-1 0 0,0-1 1 0 0,0 1 0 0 0,0-1-1 0 0,0 1 1 0 0,0 0-1 0 0,0 19-2741 0 0,0-15 1618 0 0,0 9-1812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7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8797 0 0,'6'3'7812'0'0,"6"-1"-4901"0"0,12-2-419 0 0,120-1 2646 0 0,-73 1-6815 0 0,1-1-5256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8421 0 0,'0'7'12719'0'0,"0"-7"-12448"0"0,15 6 4065 0 0,26-2-4556 0 0,-35-3 1231 0 0,269 15-233 0 0,-156-15-8992 0 0,-114-1 5690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8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0 8421 0 0,'-5'35'9328'0'0,"-13"19"-5740"0"0,4-19-1789 0 0,2 6-766 0 0,-165 491 2085 0 0,173-519-3129 0 0,-40 119-423 0 0,46-138-4178 0 0,8-44-352 0 0,-2 22 2323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8609 0 0,'1'-1'365'0'0,"1"1"1"0"0,-1-1 0 0 0,0 1-1 0 0,0-1 1 0 0,0 1 0 0 0,1-1-1 0 0,-1 1 1 0 0,0 0 0 0 0,0-1-1 0 0,1 1 1 0 0,-1 0-1 0 0,0 0 1 0 0,0 0 0 0 0,1 0-1 0 0,-1 0 1 0 0,0 0 0 0 0,1 1-1 0 0,-1-1 1 0 0,0 0 0 0 0,0 0-1 0 0,1 1 1 0 0,-1-1 0 0 0,0 1-1 0 0,0 0 1 0 0,0-1-1 0 0,2 2 1 0 0,10 14 1474 0 0,4 15 141 0 0,-1 1 1 0 0,13 38-1 0 0,-1-4-1410 0 0,-3-10-304 0 0,17 39-86 0 0,61 101 0 0 0,-81-158-357 0 0,-12-20-821 0 0,20 29 0 0 0,-25-42-91 0 0,-1 1-1 0 0,1-1 0 0 0,0 0 1 0 0,12 8-1 0 0,-8-10-1389 0 0,-2-2-423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9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8205 0 0,'1'123'10741'0'0,"3"0"-5356"0"0,18 246-2730 0 0,-20-343-2680 0 0,-1-12-168 0 0,0 1 0 0 0,0-1 1 0 0,1 0-1 0 0,1 0 0 0 0,7 18 0 0 0,-3-22-1044 0 0,-7-10 1085 0 0,0 1-1 0 0,0-1 0 0 0,1 0 0 0 0,-1 0 0 0 0,0 0 0 0 0,0 1 0 0 0,1-1-611 0 0,-1 1 611 0 0,0-1 0 0 0,0 0 0 0 0,1 0 1 0 0,-1 0-1 0 0,0 0 0 0 0,0 0 0 0 0,1 0 0 0 0,-1 0 0 0 0,0 0 0 0 0,0 0 0 0 0,1 0 1 0 0,-1 0-1 0 0,0 0 0 0 0,0 0 0 0 0,0 0 0 0 0,1 0 0 0 0,-1 0 0 0 0,0 0 1 0 0,0 0-1 0 0,1 0 0 0 0,-1 0 0 0 0,0 0 0 0 0,0 0 0 0 0,1 0 0 0 0,-1 0 1 0 0,0 0-1 0 0,0-1 0 0 0,0 1 0 0 0,0 0 0 0 0,1 0 0 0 0,-1-1-305 0 0,1-2-2177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41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95 5937 0 0,'-1'-6'2595'0'0,"-1"0"1"0"0,1 0 0 0 0,1-1 0 0 0,-1 1 0 0 0,1-12 0 0 0,0 15-2436 0 0,0 2-127 0 0,0 1-1 0 0,1-1 1 0 0,-1 0-1 0 0,0 1 1 0 0,0-1-1 0 0,1 0 1 0 0,-1 1-1 0 0,1-1 1 0 0,-1 1-1 0 0,0-1 1 0 0,1 0-1 0 0,-1 1 1 0 0,1-1 0 0 0,-1 1-1 0 0,1 0 1 0 0,-1-1-1 0 0,1 1 1 0 0,0-1-1 0 0,-1 1 1 0 0,1 0-1 0 0,-1-1 1 0 0,2 1-1 0 0,19-8 205 0 0,-13 5-111 0 0,4-1-19 0 0,0 0-1 0 0,1 1 1 0 0,-1 0-1 0 0,1 1 0 0 0,20-1 1 0 0,-1 3 196 0 0,34 3 0 0 0,-58-2-258 0 0,0 1 0 0 0,0-1 1 0 0,0 2-1 0 0,0-1 0 0 0,0 1 1 0 0,-1 1-1 0 0,1-1 0 0 0,-1 1 1 0 0,0 0-1 0 0,0 1 0 0 0,0 0 1 0 0,-1 0-1 0 0,0 0 0 0 0,6 7 1 0 0,-7-7 22 0 0,-1-1 0 0 0,0 1 0 0 0,0 0-1 0 0,0 0 1 0 0,-1 0 0 0 0,0 1 0 0 0,0-1 0 0 0,0 1 0 0 0,-1-1 0 0 0,0 1 0 0 0,0 0 0 0 0,0 0 0 0 0,-1 0 0 0 0,1 0 0 0 0,-2 1 0 0 0,1-1 0 0 0,-1 0 0 0 0,0 0-1 0 0,0 8 1 0 0,-1-11-49 0 0,0-1 0 0 0,0 1-1 0 0,-1-1 1 0 0,1 0 0 0 0,0 1-1 0 0,-1-1 1 0 0,1 0 0 0 0,-1 0-1 0 0,0 0 1 0 0,0 0 0 0 0,1 0-1 0 0,-1 0 1 0 0,-1-1 0 0 0,1 1-1 0 0,-4 2 1 0 0,-42 21 51 0 0,37-19-56 0 0,-12 4-99 0 0,0-1-1 0 0,-1-1 1 0 0,0-1 0 0 0,0 0-1 0 0,-1-2 1 0 0,1-1 0 0 0,-47 1-1 0 0,75-16-5632 0 0,9 1 3314 0 0,-7 6 1054 0 0,6-5-1475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4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56 6645 0 0,'-10'-10'3490'0'0,"0"0"1"0"0,-1 1 0 0 0,-1 0 0 0 0,-14-9 0 0 0,62 40-3217 0 0,0 1-1 0 0,-2 2 1 0 0,-1 1 0 0 0,-1 1-1 0 0,-1 2 1 0 0,-2 1 0 0 0,-1 2-1 0 0,-1 1 1 0 0,-2 0-1 0 0,38 67 1 0 0,-47-66-179 0 0,-1 0 0 0 0,-1 0 0 0 0,-2 2 0 0 0,-2-1 0 0 0,-1 1-1 0 0,-2 1 1 0 0,-2 0 0 0 0,-1 0 0 0 0,0 37 0 0 0,-4-36-25 0 0,1-12 5 0 0,-4 38 1 0 0,2-56-63 0 0,0 1 0 0 0,-1-1 0 0 0,0 0 0 0 0,-1 0 0 0 0,0 0 0 0 0,0 0 0 0 0,0-1 0 0 0,-8 13 0 0 0,-2-3-1 0 0,0 0-1 0 0,0-1 1 0 0,-2-1 0 0 0,0 0 0 0 0,-22 16 0 0 0,1-4-89 0 0,-55 29 1 0 0,89-55 12 0 0,0 1-54 0 0,0-1 1 0 0,0 0 0 0 0,0 0-1 0 0,0 0 1 0 0,0 0 0 0 0,0 0-1 0 0,-1 0 1 0 0,1-1 0 0 0,0 1-1 0 0,-1-1 1 0 0,1 1 0 0 0,-4-1-1 0 0,5-18-4322 0 0,1 13 3663 0 0,1 0 0 0 0,-1 0 0 0 0,1 0 0 0 0,0 0 0 0 0,2-7 0 0 0,5-8-2172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6:07.6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9753 0 0,'15'0'4296'0'0,"-10"0"-1239"0"0,2 6-673 0 0,5 3-420 0 0,-6 6-308 0 0,4 2-260 0 0,-3 3-188 0 0,-2 6-164 0 0,2 1-1028 0 0,-2 0-112 0 0,0 6-276 0 0,1 5-552 0 0,3 2-324 0 0,-1 0-220 0 0,-1-5-264 0 0,3-2-372 0 0,2-7-521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1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7549 0 0,'-9'292'13817'0'0,"8"0"-9034"0"0,1-236-4710 0 0,0-50-55 0 0,3 48 141 0 0,-3-51-165 0 0,0 0 0 0 0,1 0-1 0 0,0 0 1 0 0,-1 0 0 0 0,1-1 0 0 0,0 1-1 0 0,0 0 1 0 0,1 0 0 0 0,-1-1 0 0 0,0 1-1 0 0,1-1 1 0 0,0 1 0 0 0,0-1 0 0 0,-1 0-1 0 0,5 3 1 0 0,-6-4-60 0 0,0-1 0 0 0,0 0 0 0 0,1 1-1 0 0,-1-1 1 0 0,1 1 0 0 0,-1-1 0 0 0,0 0 0 0 0,1 1-1 0 0,-1-1 1 0 0,1 0 0 0 0,-1 0 0 0 0,0 1 0 0 0,1-1-1 0 0,-1 0 1 0 0,1 0 0 0 0,-1 0 0 0 0,1 0 0 0 0,-1 0-1 0 0,1 1 1 0 0,-1-1 0 0 0,1 0 0 0 0,-1 0 0 0 0,1 0-1 0 0,-1 0 1 0 0,1 0 0 0 0,-1-1 0 0 0,1 1 0 0 0,-1 0-1 0 0,1 0 1 0 0,-1 0 0 0 0,1 0 0 0 0,-1 0 0 0 0,1-1 0 0 0,-1 1-1 0 0,1 0 1 0 0,-1 0 0 0 0,0-1 0 0 0,1 1 0 0 0,-1 0-1 0 0,1-1 1 0 0,-1 1 0 0 0,0 0 0 0 0,1-1 0 0 0,-1 1-1 0 0,0-1 1 0 0,0 1 0 0 0,1-1 0 0 0,-1 1 0 0 0,0 0-1 0 0,1-2 1 0 0,1-25-6099 0 0,-2 25 5743 0 0,0-9-2201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2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1 550 7421 0 0,'0'0'7231'0'0,"3"-5"-5718"0"0,69-70 5100 0 0,-12 12-5179 0 0,9-13-880 0 0,21-24-33 0 0,108-92 0 0 0,-197 191-569 0 0,3-3-186 0 0,0 0 1 0 0,0 0-1 0 0,0 1 1 0 0,1 0-1 0 0,0 0 1 0 0,0 0-1 0 0,-1 0 1 0 0,1 1-1 0 0,1 0 0 0 0,-1 0 1 0 0,11-3-1 0 0,-17 32-7422 0 0,-9-12 4932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7741 0 0,'0'1'193'0'0,"0"7"2031"0"0,0 1 1 0 0,0-1-1 0 0,1 1 1 0 0,3 12-1 0 0,-3-17-1760 0 0,1 1-1 0 0,0-1 0 0 0,0 0 0 0 0,0 0 0 0 0,0 1 1 0 0,4 3-1 0 0,65 80 2788 0 0,-50-65-3170 0 0,0 0 0 0 0,2-2 0 0 0,36 27 0 0 0,-52-44-217 0 0,0 0 0 0 0,1 0 0 0 0,-1 0 0 0 0,0-1-1 0 0,1 0 1 0 0,14 3 0 0 0,-17-5-619 0 0,-1 0-1 0 0,1 0 1 0 0,0-1 0 0 0,0 0-1 0 0,0 0 1 0 0,-1 0 0 0 0,10-2-1 0 0,-9-1-1494 0 0,-2-5-353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7657 0 0,'-15'31'3067'0'0,"2"0"0"0"0,-11 43 0 0 0,-11 68 2679 0 0,26-105-4867 0 0,-30 165 1506 0 0,34-158-4468 0 0,0 49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7177 0 0,'1'-1'394'0'0,"0"1"-1"0"0,0 0 1 0 0,-1 0 0 0 0,1 0 0 0 0,0 0 0 0 0,0 0 0 0 0,0 0 0 0 0,-1 0 0 0 0,1 0 0 0 0,0 1-1 0 0,0-1 1 0 0,0 0 0 0 0,-1 0 0 0 0,1 1 0 0 0,0-1 0 0 0,0 0 0 0 0,-1 1 0 0 0,1-1 0 0 0,0 1 0 0 0,11 15 3536 0 0,3 30-1513 0 0,-10-29-1006 0 0,12 27-734 0 0,2-1 1 0 0,2-1-1 0 0,29 45 1 0 0,2 4-352 0 0,6 21-67 0 0,45 80-501 0 0,-98-186 1160 0 0,-23 1-15061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8665 0 0,'21'0'11160'0'0,"4"-1"-5581"0"0,-5 0-5601 0 0,0 0 0 0 0,0-2 0 0 0,0 0 0 0 0,31-10 0 0 0,-44 10-323 0 0,58-17-2257 0 0,-21 15-4047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8265 0 0,'6'119'10637'0'0,"-1"-78"-8471"0"0,2 1 0 0 0,14 47 0 0 0,24 49-1311 0 0,-35-112-847 0 0,1 0 0 0 0,1-1 0 0 0,19 27 0 0 0,-31-51-68 0 0,1 0 1 0 0,-1-1-1 0 0,0 1 0 0 0,1 0 0 0 0,-1-1 0 0 0,1 1 1 0 0,-1 0-1 0 0,1-1 0 0 0,-1 1 0 0 0,1 0 0 0 0,0-1 1 0 0,-1 1-1 0 0,1-1 0 0 0,0 1 0 0 0,-1-1 1 0 0,1 0-1 0 0,0 1 0 0 0,-1-1 0 0 0,1 0 0 0 0,0 1 1 0 0,0-1-1 0 0,-1 0 0 0 0,1 0 0 0 0,0 0 1 0 0,0 0-1 0 0,0 0 0 0 0,-1 0 0 0 0,3 0 0 0 0,-3 0-134 0 0,1-1 0 0 0,0 1 0 0 0,-1-1 0 0 0,1 1 0 0 0,-1-1 0 0 0,1 0 0 0 0,-1 1 0 0 0,1-1 0 0 0,-1 0 0 0 0,1 1 0 0 0,-1-1 0 0 0,1 0 0 0 0,-1 0 0 0 0,0 0 0 0 0,0 1 0 0 0,1-1 0 0 0,-1 0 0 0 0,0 0 0 0 0,0 0 0 0 0,0 0 0 0 0,0 1 0 0 0,0-1 0 0 0,0 0 0 0 0,0-1-1 0 0,0-37-4532 0 0,0 15 1713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3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6 186 7529 0 0,'-1'-3'219'0'0,"-1"-12"1754"0"0,0-1 1 0 0,1 1-1 0 0,1-1 0 0 0,1 0 0 0 0,2-17 1 0 0,-2 29-1545 0 0,0 0 1 0 0,0 1 0 0 0,0-1-1 0 0,1 0 1 0 0,-1 0 0 0 0,1 1-1 0 0,0-1 1 0 0,0 1 0 0 0,0 0-1 0 0,5-6 1 0 0,-4 7-344 0 0,0-1 1 0 0,-1 1-1 0 0,1 0 0 0 0,0 0 1 0 0,1 0-1 0 0,-1 0 0 0 0,0 1 1 0 0,0-1-1 0 0,1 1 0 0 0,-1 0 0 0 0,1 0 1 0 0,-1 0-1 0 0,7-1 0 0 0,-1 1-7 0 0,1 0 0 0 0,-1 0 0 0 0,1 1 0 0 0,0 1 0 0 0,-1-1 0 0 0,1 1 0 0 0,-1 1 0 0 0,0 0 1 0 0,1 0-1 0 0,-1 1 0 0 0,0 0 0 0 0,12 6 0 0 0,-11-2-40 0 0,1-1 0 0 0,-1 2 0 0 0,0-1 1 0 0,0 1-1 0 0,-1 1 0 0 0,0 0 1 0 0,-1 0-1 0 0,0 0 0 0 0,7 12 0 0 0,-8-11-4 0 0,0 0 0 0 0,0 1 0 0 0,-1 0 0 0 0,-1 0 0 0 0,0 1 0 0 0,0 0-1 0 0,-1 0 1 0 0,-1 0 0 0 0,0 0 0 0 0,0 0 0 0 0,-2 1 0 0 0,1-1 0 0 0,-1 21 0 0 0,-1-24-14 0 0,0 7 24 0 0,-1-1 0 0 0,-2 18 0 0 0,2-27-38 0 0,0-1-1 0 0,-1 1 1 0 0,0-1 0 0 0,0 0 0 0 0,0 1-1 0 0,0-1 1 0 0,-1 0 0 0 0,0 0 0 0 0,-4 5 0 0 0,1-2 12 0 0,0-1 0 0 0,0 0 1 0 0,0 0-1 0 0,-1-1 1 0 0,0 0-1 0 0,-14 10 0 0 0,15-13-265 0 0,0 0 0 0 0,1-1-1 0 0,-1 1 1 0 0,0-1 0 0 0,-1-1-1 0 0,1 1 1 0 0,0-1-1 0 0,0 0 1 0 0,-1 0 0 0 0,-10-1-1 0 0,16 0 10 0 0,0 0 0 0 0,0 0 0 0 0,0-1 0 0 0,0 1 0 0 0,0-1 0 0 0,0 1 0 0 0,0-1 0 0 0,0 1 0 0 0,0-1 0 0 0,0 0 0 0 0,0 1 0 0 0,0-1 0 0 0,0 0 0 0 0,0 0 0 0 0,1 1 0 0 0,-1-1 0 0 0,0 0 0 0 0,0 0-1 0 0,1 0 1 0 0,-1 0 0 0 0,1 0 0 0 0,-1 0 0 0 0,1 0 0 0 0,0 0 0 0 0,-1 0 0 0 0,1-1 0 0 0,0 1 0 0 0,0 0 0 0 0,-1 0 0 0 0,1 0 0 0 0,0-1 0 0 0,-3-7-2613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4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 4912 0 0,'-175'135'14784'0'0,"160"-123"-14429"0"0,1 0-1 0 0,0 0 1 0 0,1 1-1 0 0,0 1 1 0 0,1 0-1 0 0,1 1 0 0 0,0 0 1 0 0,1 1-1 0 0,1 0 1 0 0,-14 34-1 0 0,7-8 31 0 0,1 2-1 0 0,3 0 1 0 0,-10 61-1 0 0,15-36 52 0 0,2 0 1 0 0,5 86 0 0 0,1-64-126 0 0,0-61-229 0 0,1-1 1 0 0,2 1-1 0 0,1-1 1 0 0,1 1-1 0 0,2-2 1 0 0,0 1-1 0 0,23 47 1 0 0,-21-53-174 0 0,2-2 0 0 0,0 1 0 0 0,1-1 0 0 0,1-1 0 0 0,1-1 1 0 0,1 0-1 0 0,1-1 0 0 0,0 0 0 0 0,36 26 0 0 0,-39-34-713 0 0,0-1 0 0 0,0-1 0 0 0,1-1 0 0 0,0 0 0 0 0,1-1 0 0 0,-1 0 0 0 0,1-2 0 0 0,0 1 0 0 0,27 2 0 0 0,-15-6-1900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2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5300 0 0,'0'53'13615'0'0,"0"8"-6761"0"0,0 1-4834 0 0,0 121-5146 0 0,0-108 4173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8:56:08.1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670 0 9753 0 0,'0'50'4348'0'0,"-15"-23"-1291"0"0,-12 3-645 0 0,-4 4-420 0 0,-6 1-324 0 0,-6 3-252 0 0,-4-1-204 0 0,-1 3-168 0 0,-3 2-984 0 0,0 0-128 0 0,1 4-284 0 0,2 3-564 0 0,-4 1-324 0 0,5 2-220 0 0,4-7-264 0 0,1-3-368 0 0,5-7-516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7333 0 0,'3'0'14385'0'0,"11"0"-12918"0"0,-1 1-1126 0 0,1 1-1 0 0,-1 1 1 0 0,0 0-1 0 0,0 0 1 0 0,0 1-1 0 0,0 1 1 0 0,17 8 0 0 0,33 12-67 0 0,-27-16-186 0 0,1-2 0 0 0,-1-2-1 0 0,58 1 1 0 0,-32-2-241 0 0,-60-4 19 0 0,0 0 0 0 0,-1 1-1 0 0,1-1 1 0 0,-1 0 0 0 0,1 1-1 0 0,0-1 1 0 0,-1 1 0 0 0,1-1-1 0 0,-1 1 1 0 0,1 0 0 0 0,-1-1-1 0 0,1 1 1 0 0,0 1 0 0 0,-1-1-142 0 0,-1 0 1 0 0,1-1 0 0 0,-1 1 0 0 0,1 0-1 0 0,-1 0 1 0 0,1-1 0 0 0,-1 1 0 0 0,0 0-1 0 0,1 0 1 0 0,-1 0 0 0 0,0-1 0 0 0,0 1-1 0 0,0 0 1 0 0,0 0 0 0 0,1 0 0 0 0,-1 0-1 0 0,0 0 1 0 0,-1 0 0 0 0,1-1 0 0 0,0 1-1 0 0,0 0 1 0 0,0 0 0 0 0,0 0 0 0 0,-1 0-1 0 0,1 0 1 0 0,0-1 0 0 0,-1 1 0 0 0,0 1 0 0 0,-4 5-2348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7357 0 0,'-6'-1'11516'0'0,"6"2"-11248"0"0,-4 10 4192 0 0,4 24-4517 0 0,1-25 1211 0 0,14 178 385 0 0,1 2-1258 0 0,-15-181 1081 0 0,1-3-5156 0 0,0-19-4169 0 0,-2 0 5321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3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8225 0 0,'0'-1'566'0'0,"0"0"0"0"0,0 0 0 0 0,0 0 0 0 0,0 0 0 0 0,0 0 0 0 0,0 0 0 0 0,0 0 0 0 0,0 0 0 0 0,1 1 1 0 0,-1-1-1 0 0,0 0 0 0 0,0 0 0 0 0,1 0 0 0 0,-1 0 0 0 0,1 0 0 0 0,-1 0 0 0 0,1 1 0 0 0,-1-1 0 0 0,1 0 0 0 0,-1 0 0 0 0,1 1 1 0 0,1-2-1 0 0,-1 1 44 0 0,1 1-1 0 0,0-1 1 0 0,0 1 0 0 0,0 0 0 0 0,0 0 0 0 0,-1-1 0 0 0,1 1 0 0 0,0 0 0 0 0,3 1 0 0 0,8-1-1845 0 0,190 0 1679 0 0,-201 0-526 0 0,-1 0 0 0 0,0 0 0 0 0,1 0 0 0 0,-1 0 1 0 0,0 1-1 0 0,0-1 0 0 0,1 0 0 0 0,-1 0 0 0 0,0 1 0 0 0,0-1 0 0 0,0 1 0 0 0,1-1 0 0 0,-1 1 0 0 0,0-1 1 0 0,0 1-1 0 0,0 0 0 0 0,0 0 0 0 0,0-1 0 0 0,0 1 0 0 0,1 2 0 0 0,-1-1-664 0 0,0-1-1 0 0,0 1 1 0 0,0 0-1 0 0,-1 0 1 0 0,1 0-1 0 0,0 0 1 0 0,-1 0-1 0 0,0 0 1 0 0,1 0-1 0 0,-1 0 1 0 0,0 0-1 0 0,0 3 1 0 0,0 1-1914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4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8441 0 0,'13'-1'10682'0'0,"6"-3"-4548"0"0,28-9-3227 0 0,27-10-5893 0 0,-46 13 4326 0 0,12 1-2302 0 0,-13 7-2703 0 0,-24 14-1735 0 0,-3-10 4650 0 0,0 9-1946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 8741 0 0,'-31'13'18197'0'0,"47"-13"-18409"0"0,3-1 325 0 0,-1 0 0 0 0,28-7-1 0 0,-28 4-180 0 0,1 1-1 0 0,29-1 1 0 0,-45 4 74 0 0,1-1-267 0 0,0 1 1 0 0,0 0-1 0 0,0 1 0 0 0,-1-1 0 0 0,1 1 1 0 0,0-1-1 0 0,5 3 0 0 0,-7-2 14 0 0,-1-1 0 0 0,0 1 1 0 0,0 0-1 0 0,0 0 0 0 0,0 0 0 0 0,0 0 0 0 0,-1 0 0 0 0,1 0 0 0 0,0 0 0 0 0,0 0 0 0 0,-1 0 1 0 0,1 0-1 0 0,0 0 0 0 0,-1 0 0 0 0,1 1 0 0 0,-1-1 0 0 0,0 0 0 0 0,1 0 0 0 0,-1 1 1 0 0,0-1-1 0 0,0 0 0 0 0,0 1 0 0 0,0-1 0 0 0,0 0 0 0 0,0 3 0 0 0,0 5-2280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7465 0 0,'-5'5'8325'0'0,"3"8"-4791"0"0,2 17-2179 0 0,0-23-34 0 0,7 167 2871 0 0,21 85-3380 0 0,-24-242-904 0 0,9 31 0 0 0,-11-42-4 0 0,-2-6 21 0 0,0 1 0 0 0,1-1 0 0 0,-1 1 0 0 0,0-1 0 0 0,1 0 1 0 0,-1 1-1 0 0,1-1 0 0 0,-1 0 0 0 0,1 1 0 0 0,-1-1 0 0 0,0 0 0 0 0,1 0 1 0 0,-1 1-1 0 0,1-1 0 0 0,-1 0 0 0 0,1 0 0 0 0,-1 0 0 0 0,1 0 0 0 0,-1 0 1 0 0,1 0-1 0 0,-1 0 0 0 0,1 0 0 0 0,0 0 0 0 0,-1 0 0 0 0,1 0 0 0 0,-1 0 1 0 0,1 0-1 0 0,-1 0 0 0 0,1 0 0 0 0,0 0-128 0 0,-1-1 1 0 0,0 1-1 0 0,1 0 0 0 0,-1 0 1 0 0,1 0-1 0 0,-1 0 1 0 0,0 0-1 0 0,1-1 0 0 0,-1 1 1 0 0,0 0-1 0 0,1 0 0 0 0,-1 0 1 0 0,0-1-1 0 0,0 1 0 0 0,1 0 1 0 0,-1-1-1 0 0,0 1 0 0 0,0 0 1 0 0,1-1-1 0 0,-1 1 0 0 0,0 0 1 0 0,0-1-1 0 0,0 1 0 0 0,0 0 1 0 0,1-1-1 0 0,0-21-4821 0 0,-1 11 1868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7825 0 0,'0'-6'1376'0'0,"-1"5"-695"0"0,1 0 1 0 0,0 0 0 0 0,0 0 0 0 0,0 0 0 0 0,0 0 0 0 0,0 0 0 0 0,0 0 0 0 0,0 0 0 0 0,1 0 0 0 0,-1 0 0 0 0,0 0 0 0 0,0 0 0 0 0,1 0 0 0 0,-1 0 0 0 0,1 0 0 0 0,-1 0 0 0 0,2-1 0 0 0,7-2 359 0 0,86-4 2339 0 0,50 9-3019 0 0,-53 0-468 0 0,-58-1-270 0 0,6 0-1300 0 0,-13 0-8965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18 8089 0 0,'-2'-11'3934'0'0,"1"10"-3676"0"0,1 1 0 0 0,0 0 0 0 0,0-1-1 0 0,0 1 1 0 0,-1 0 0 0 0,1-1-1 0 0,0 1 1 0 0,-1 0 0 0 0,1-1-1 0 0,0 1 1 0 0,-1 0 0 0 0,1 0 0 0 0,0-1-1 0 0,-1 1 1 0 0,1 0 0 0 0,0 0-1 0 0,-1 0 1 0 0,1-1 0 0 0,-1 1-1 0 0,1 0 1 0 0,0 0 0 0 0,-1 0 0 0 0,1 0-1 0 0,-1 0 1 0 0,1 0 0 0 0,-1 0-1 0 0,1 0 1 0 0,0 0 0 0 0,-1 0-1 0 0,1 0 1 0 0,-1 0 0 0 0,1 0 0 0 0,-1 0-1 0 0,1 0 1 0 0,0 0 0 0 0,-1 1-1 0 0,1-1 1 0 0,-1 0 0 0 0,0 1-1 0 0,0 1-24 0 0,0 1 0 0 0,0-1 0 0 0,0 1 0 0 0,0-1 0 0 0,0 1-1 0 0,1 0 1 0 0,-1-1 0 0 0,1 1 0 0 0,-1 0 0 0 0,1-1 0 0 0,0 1-1 0 0,1 4 1 0 0,11 253 1357 0 0,16-80-1356 0 0,-20-159-221 0 0,-7-21-192 0 0,-1 1 0 0 0,1-1 1 0 0,-1 1-1 0 0,1-1 0 0 0,-1 1 0 0 0,1-1 0 0 0,-1 1 0 0 0,1-1 0 0 0,-1 1 0 0 0,1-1 0 0 0,0 0 0 0 0,-1 1 0 0 0,1-1 1 0 0,0 0-1 0 0,-1 0 0 0 0,1 1 0 0 0,0-1 0 0 0,-1 0 0 0 0,1 0 0 0 0,0 0 0 0 0,-1 0 0 0 0,1 0 0 0 0,0 0 0 0 0,0 0 1 0 0,-1 0-1 0 0,1 0 0 0 0,0 0 0 0 0,-1 0 0 0 0,2-1 0 0 0,-1 1 46 0 0,-1 0 0 0 0,0-1 0 0 0,0 1-1 0 0,1 0 1 0 0,-1 0 0 0 0,0-1 0 0 0,0 1 0 0 0,0 0 0 0 0,1-1 0 0 0,-1 1 0 0 0,0 0-1 0 0,0 0 1 0 0,0-1 0 0 0,0 1 0 0 0,0-1 0 0 0,1 1 0 0 0,-1 0 0 0 0,0-1-1 0 0,0 1 1 0 0,0 0 0 0 0,0-1 0 0 0,0 1 0 0 0,0 0 0 0 0,0-1 0 0 0,0 1 0 0 0,-1-1-1 0 0,1-1-465 0 0,0-7-2046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6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8401 0 0,'-1'0'404'0'0,"0"0"-1"0"0,1 0 1 0 0,-1 1 0 0 0,0-1 0 0 0,1 0 0 0 0,-1 0 0 0 0,1 1 0 0 0,-1-1 0 0 0,1 0-1 0 0,-1 0 1 0 0,1 1 0 0 0,-3 1 1615 0 0,3-2-1615 0 0,-1 1 0 0 0,1-1 0 0 0,0 1 0 0 0,-1-1 0 0 0,1 1 0 0 0,0 0 0 0 0,-1 0-1 0 0,-5 24 3773 0 0,4 31-2364 0 0,2-48-926 0 0,0 297 747 0 0,0-304-1666 0 0,0 0-1 0 0,0 1 1 0 0,1-1 0 0 0,-1 0-1 0 0,0 1 1 0 0,1-1 0 0 0,-1 0 0 0 0,1 0-1 0 0,-1 1 1 0 0,1-1 0 0 0,-1 0 0 0 0,1 0-1 0 0,1 1 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53:56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7677 0 0,'0'-4'1004'0'0,"1"1"0"0"0,0-1 1 0 0,0 0-1 0 0,0 0 0 0 0,1 0 1 0 0,-1 0-1 0 0,1 1 0 0 0,0-1 1 0 0,0 1-1 0 0,0-1 0 0 0,0 1 1 0 0,3-3-1 0 0,-3 4-462 0 0,0 1 0 0 0,0-1-1 0 0,0 1 1 0 0,0 0 0 0 0,0 0-1 0 0,0 0 1 0 0,0 0 0 0 0,4-1-1 0 0,24-2-723 0 0,-19 3 272 0 0,0 1 1 0 0,0 1-1 0 0,0 0 0 0 0,0 0 1 0 0,0 1-1 0 0,-1 1 1 0 0,1-1-1 0 0,13 7 1 0 0,-2 2 10 0 0,0 0 1 0 0,-1 2 0 0 0,-1 1-1 0 0,0 0 1 0 0,24 23 0 0 0,-39-33-85 0 0,0 0 1 0 0,-1 1 0 0 0,1 0-1 0 0,-1 0 1 0 0,0 1-1 0 0,0-1 1 0 0,-1 1 0 0 0,0 0-1 0 0,0-1 1 0 0,0 1-1 0 0,0 1 1 0 0,-1-1-1 0 0,0 0 1 0 0,-1 1 0 0 0,1-1-1 0 0,-1 1 1 0 0,0-1-1 0 0,-1 1 1 0 0,0 0 0 0 0,0 11-1 0 0,-1-15-15 0 0,-1 0 0 0 0,1 0 0 0 0,0 0 0 0 0,-1-1 0 0 0,1 1-1 0 0,-1 0 1 0 0,0-1 0 0 0,0 1 0 0 0,0-1 0 0 0,0 1 0 0 0,0-1 0 0 0,-1 0 0 0 0,1 0-1 0 0,-1 0 1 0 0,1 0 0 0 0,-1 0 0 0 0,-3 1 0 0 0,-7 4-3 0 0,1-1 0 0 0,-21 8 1 0 0,15-10-1 0 0,0 0 1 0 0,0-1 0 0 0,0-1 0 0 0,0-1 0 0 0,-1 0 0 0 0,-20-3 0 0 0,1 1-31 0 0,-26 1-782 0 0,64 0 713 0 0,0 0-1 0 0,1 0-101 0 0,-1 0 101 0 0,0 0 0 0 0,0 0 0 0 0,0-1 0 0 0,0 1 0 0 0,0 0 0 0 0,0 0 1 0 0,0 0-1 0 0,0 0 0 0 0,0 0 0 0 0,0-1 0 0 0,0 1 0 0 0,0 0 0 0 0,0 0 0 0 0,0 0 0 0 0,0 0 0 0 0,0-1 1 0 0,0 1-1 0 0,0 0 0 0 0,0 0 0 0 0,0 0 0 0 0,0 0 0 0 0,0-1 0 0 0,0 1 0 0 0,0 0 0 0 0,0 0 1 0 0,0 0-1 0 0,0 0 0 0 0,0 0 0 0 0,0-1 0 0 0,0 1 0 0 0,0 0 0 0 0,-1 0 0 0 0,1 0 0 0 0,0 0-100 0 0,0 0 100 0 0,0 0 0 0 0,0-1 0 0 0,0 1 0 0 0,-1 0 0 0 0,1 0 0 0 0,0 0 0 0 0,0 0 0 0 0,0 0 0 0 0,0 0 1 0 0,0 0-1 0 0,-1 0 0 0 0,1 0 0 0 0,0 0 0 0 0,0 0 0 0 0,0 0 0 0 0,0 0 0 0 0,-1 0 0 0 0,9-6-4414 0 0,-4 4 4430 0 0,8-4-2604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03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Изображение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Текст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1800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7" name="Номер слайда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Графический объект 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Изображение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ru-RU" sz="28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Полилиния: Фигура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15" name="Полилиния: фигура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Изображение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Полилиния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</p:txBody>
      </p:sp>
      <p:sp>
        <p:nvSpPr>
          <p:cNvPr id="52" name="Рисунок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Изображение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ru-RU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ru-RU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ru-RU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indent="-283464">
              <a:spcBef>
                <a:spcPts val="1000"/>
              </a:spcBef>
              <a:defRPr lang="ru-RU" sz="1800"/>
            </a:lvl2pPr>
            <a:lvl3pPr indent="-283464">
              <a:spcBef>
                <a:spcPts val="1000"/>
              </a:spcBef>
              <a:defRPr lang="ru-RU" sz="1800"/>
            </a:lvl3pPr>
            <a:lvl4pPr indent="-283464">
              <a:spcBef>
                <a:spcPts val="1000"/>
              </a:spcBef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Полилиния: Фигура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олилиния: фигура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Изображение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4" name="Номер слайда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ru-RU" sz="1200">
                <a:solidFill>
                  <a:schemeClr val="accent6"/>
                </a:solidFill>
                <a:latin typeface="+mn-lt"/>
                <a:cs typeface="+mn-cs" panose="020B0604020202020204" pitchFamily="34" charset="0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.png"/><Relationship Id="rId299" Type="http://schemas.openxmlformats.org/officeDocument/2006/relationships/image" Target="../media/image302.png"/><Relationship Id="rId21" Type="http://schemas.openxmlformats.org/officeDocument/2006/relationships/image" Target="../media/image163.png"/><Relationship Id="rId63" Type="http://schemas.openxmlformats.org/officeDocument/2006/relationships/image" Target="../media/image184.png"/><Relationship Id="rId159" Type="http://schemas.openxmlformats.org/officeDocument/2006/relationships/image" Target="../media/image232.png"/><Relationship Id="rId324" Type="http://schemas.openxmlformats.org/officeDocument/2006/relationships/customXml" Target="../ink/ink285.xml"/><Relationship Id="rId170" Type="http://schemas.openxmlformats.org/officeDocument/2006/relationships/customXml" Target="../ink/ink208.xml"/><Relationship Id="rId226" Type="http://schemas.openxmlformats.org/officeDocument/2006/relationships/customXml" Target="../ink/ink236.xml"/><Relationship Id="rId268" Type="http://schemas.openxmlformats.org/officeDocument/2006/relationships/customXml" Target="../ink/ink257.xml"/><Relationship Id="rId32" Type="http://schemas.openxmlformats.org/officeDocument/2006/relationships/customXml" Target="../ink/ink139.xml"/><Relationship Id="rId74" Type="http://schemas.openxmlformats.org/officeDocument/2006/relationships/customXml" Target="../ink/ink160.xml"/><Relationship Id="rId128" Type="http://schemas.openxmlformats.org/officeDocument/2006/relationships/customXml" Target="../ink/ink187.xml"/><Relationship Id="rId5" Type="http://schemas.openxmlformats.org/officeDocument/2006/relationships/image" Target="../media/image155.png"/><Relationship Id="rId181" Type="http://schemas.openxmlformats.org/officeDocument/2006/relationships/image" Target="../media/image243.png"/><Relationship Id="rId237" Type="http://schemas.openxmlformats.org/officeDocument/2006/relationships/image" Target="../media/image271.png"/><Relationship Id="rId279" Type="http://schemas.openxmlformats.org/officeDocument/2006/relationships/image" Target="../media/image292.png"/><Relationship Id="rId43" Type="http://schemas.openxmlformats.org/officeDocument/2006/relationships/image" Target="../media/image174.png"/><Relationship Id="rId139" Type="http://schemas.openxmlformats.org/officeDocument/2006/relationships/image" Target="../media/image222.png"/><Relationship Id="rId290" Type="http://schemas.openxmlformats.org/officeDocument/2006/relationships/customXml" Target="../ink/ink268.xml"/><Relationship Id="rId304" Type="http://schemas.openxmlformats.org/officeDocument/2006/relationships/customXml" Target="../ink/ink275.xml"/><Relationship Id="rId85" Type="http://schemas.openxmlformats.org/officeDocument/2006/relationships/image" Target="../media/image195.png"/><Relationship Id="rId150" Type="http://schemas.openxmlformats.org/officeDocument/2006/relationships/customXml" Target="../ink/ink198.xml"/><Relationship Id="rId192" Type="http://schemas.openxmlformats.org/officeDocument/2006/relationships/customXml" Target="../ink/ink219.xml"/><Relationship Id="rId206" Type="http://schemas.openxmlformats.org/officeDocument/2006/relationships/customXml" Target="../ink/ink226.xml"/><Relationship Id="rId248" Type="http://schemas.openxmlformats.org/officeDocument/2006/relationships/customXml" Target="../ink/ink247.xml"/><Relationship Id="rId12" Type="http://schemas.openxmlformats.org/officeDocument/2006/relationships/customXml" Target="../ink/ink129.xml"/><Relationship Id="rId108" Type="http://schemas.openxmlformats.org/officeDocument/2006/relationships/customXml" Target="../ink/ink177.xml"/><Relationship Id="rId315" Type="http://schemas.openxmlformats.org/officeDocument/2006/relationships/image" Target="../media/image310.png"/><Relationship Id="rId54" Type="http://schemas.openxmlformats.org/officeDocument/2006/relationships/customXml" Target="../ink/ink150.xml"/><Relationship Id="rId96" Type="http://schemas.openxmlformats.org/officeDocument/2006/relationships/customXml" Target="../ink/ink171.xml"/><Relationship Id="rId161" Type="http://schemas.openxmlformats.org/officeDocument/2006/relationships/image" Target="../media/image233.png"/><Relationship Id="rId217" Type="http://schemas.openxmlformats.org/officeDocument/2006/relationships/image" Target="../media/image261.png"/><Relationship Id="rId259" Type="http://schemas.openxmlformats.org/officeDocument/2006/relationships/image" Target="../media/image282.png"/><Relationship Id="rId23" Type="http://schemas.openxmlformats.org/officeDocument/2006/relationships/image" Target="../media/image164.png"/><Relationship Id="rId119" Type="http://schemas.openxmlformats.org/officeDocument/2006/relationships/image" Target="../media/image212.png"/><Relationship Id="rId270" Type="http://schemas.openxmlformats.org/officeDocument/2006/relationships/customXml" Target="../ink/ink258.xml"/><Relationship Id="rId326" Type="http://schemas.openxmlformats.org/officeDocument/2006/relationships/customXml" Target="../ink/ink286.xml"/><Relationship Id="rId65" Type="http://schemas.openxmlformats.org/officeDocument/2006/relationships/image" Target="../media/image185.png"/><Relationship Id="rId130" Type="http://schemas.openxmlformats.org/officeDocument/2006/relationships/customXml" Target="../ink/ink188.xml"/><Relationship Id="rId172" Type="http://schemas.openxmlformats.org/officeDocument/2006/relationships/customXml" Target="../ink/ink209.xml"/><Relationship Id="rId228" Type="http://schemas.openxmlformats.org/officeDocument/2006/relationships/customXml" Target="../ink/ink237.xml"/><Relationship Id="rId281" Type="http://schemas.openxmlformats.org/officeDocument/2006/relationships/image" Target="../media/image293.png"/><Relationship Id="rId34" Type="http://schemas.openxmlformats.org/officeDocument/2006/relationships/customXml" Target="../ink/ink140.xml"/><Relationship Id="rId76" Type="http://schemas.openxmlformats.org/officeDocument/2006/relationships/customXml" Target="../ink/ink161.xml"/><Relationship Id="rId141" Type="http://schemas.openxmlformats.org/officeDocument/2006/relationships/image" Target="../media/image223.png"/><Relationship Id="rId7" Type="http://schemas.openxmlformats.org/officeDocument/2006/relationships/image" Target="../media/image156.png"/><Relationship Id="rId183" Type="http://schemas.openxmlformats.org/officeDocument/2006/relationships/image" Target="../media/image244.png"/><Relationship Id="rId239" Type="http://schemas.openxmlformats.org/officeDocument/2006/relationships/image" Target="../media/image272.png"/><Relationship Id="rId250" Type="http://schemas.openxmlformats.org/officeDocument/2006/relationships/customXml" Target="../ink/ink248.xml"/><Relationship Id="rId271" Type="http://schemas.openxmlformats.org/officeDocument/2006/relationships/image" Target="../media/image288.png"/><Relationship Id="rId292" Type="http://schemas.openxmlformats.org/officeDocument/2006/relationships/customXml" Target="../ink/ink269.xml"/><Relationship Id="rId306" Type="http://schemas.openxmlformats.org/officeDocument/2006/relationships/customXml" Target="../ink/ink276.xml"/><Relationship Id="rId24" Type="http://schemas.openxmlformats.org/officeDocument/2006/relationships/customXml" Target="../ink/ink135.xml"/><Relationship Id="rId45" Type="http://schemas.openxmlformats.org/officeDocument/2006/relationships/image" Target="../media/image175.png"/><Relationship Id="rId66" Type="http://schemas.openxmlformats.org/officeDocument/2006/relationships/customXml" Target="../ink/ink156.xml"/><Relationship Id="rId87" Type="http://schemas.openxmlformats.org/officeDocument/2006/relationships/image" Target="../media/image196.png"/><Relationship Id="rId110" Type="http://schemas.openxmlformats.org/officeDocument/2006/relationships/customXml" Target="../ink/ink178.xml"/><Relationship Id="rId131" Type="http://schemas.openxmlformats.org/officeDocument/2006/relationships/image" Target="../media/image218.png"/><Relationship Id="rId327" Type="http://schemas.openxmlformats.org/officeDocument/2006/relationships/image" Target="../media/image316.png"/><Relationship Id="rId152" Type="http://schemas.openxmlformats.org/officeDocument/2006/relationships/customXml" Target="../ink/ink199.xml"/><Relationship Id="rId173" Type="http://schemas.openxmlformats.org/officeDocument/2006/relationships/image" Target="../media/image239.png"/><Relationship Id="rId194" Type="http://schemas.openxmlformats.org/officeDocument/2006/relationships/customXml" Target="../ink/ink220.xml"/><Relationship Id="rId208" Type="http://schemas.openxmlformats.org/officeDocument/2006/relationships/customXml" Target="../ink/ink227.xml"/><Relationship Id="rId229" Type="http://schemas.openxmlformats.org/officeDocument/2006/relationships/image" Target="../media/image267.png"/><Relationship Id="rId240" Type="http://schemas.openxmlformats.org/officeDocument/2006/relationships/customXml" Target="../ink/ink243.xml"/><Relationship Id="rId261" Type="http://schemas.openxmlformats.org/officeDocument/2006/relationships/image" Target="../media/image283.png"/><Relationship Id="rId14" Type="http://schemas.openxmlformats.org/officeDocument/2006/relationships/customXml" Target="../ink/ink130.xml"/><Relationship Id="rId35" Type="http://schemas.openxmlformats.org/officeDocument/2006/relationships/image" Target="../media/image170.png"/><Relationship Id="rId56" Type="http://schemas.openxmlformats.org/officeDocument/2006/relationships/customXml" Target="../ink/ink151.xml"/><Relationship Id="rId77" Type="http://schemas.openxmlformats.org/officeDocument/2006/relationships/image" Target="../media/image191.png"/><Relationship Id="rId100" Type="http://schemas.openxmlformats.org/officeDocument/2006/relationships/customXml" Target="../ink/ink173.xml"/><Relationship Id="rId282" Type="http://schemas.openxmlformats.org/officeDocument/2006/relationships/customXml" Target="../ink/ink264.xml"/><Relationship Id="rId317" Type="http://schemas.openxmlformats.org/officeDocument/2006/relationships/image" Target="../media/image311.png"/><Relationship Id="rId8" Type="http://schemas.openxmlformats.org/officeDocument/2006/relationships/customXml" Target="../ink/ink127.xml"/><Relationship Id="rId98" Type="http://schemas.openxmlformats.org/officeDocument/2006/relationships/customXml" Target="../ink/ink172.xml"/><Relationship Id="rId121" Type="http://schemas.openxmlformats.org/officeDocument/2006/relationships/image" Target="../media/image213.png"/><Relationship Id="rId142" Type="http://schemas.openxmlformats.org/officeDocument/2006/relationships/customXml" Target="../ink/ink194.xml"/><Relationship Id="rId163" Type="http://schemas.openxmlformats.org/officeDocument/2006/relationships/image" Target="../media/image234.png"/><Relationship Id="rId184" Type="http://schemas.openxmlformats.org/officeDocument/2006/relationships/customXml" Target="../ink/ink215.xml"/><Relationship Id="rId219" Type="http://schemas.openxmlformats.org/officeDocument/2006/relationships/image" Target="../media/image262.png"/><Relationship Id="rId230" Type="http://schemas.openxmlformats.org/officeDocument/2006/relationships/customXml" Target="../ink/ink238.xml"/><Relationship Id="rId251" Type="http://schemas.openxmlformats.org/officeDocument/2006/relationships/image" Target="../media/image278.png"/><Relationship Id="rId25" Type="http://schemas.openxmlformats.org/officeDocument/2006/relationships/image" Target="../media/image165.png"/><Relationship Id="rId46" Type="http://schemas.openxmlformats.org/officeDocument/2006/relationships/customXml" Target="../ink/ink146.xml"/><Relationship Id="rId67" Type="http://schemas.openxmlformats.org/officeDocument/2006/relationships/image" Target="../media/image186.png"/><Relationship Id="rId272" Type="http://schemas.openxmlformats.org/officeDocument/2006/relationships/customXml" Target="../ink/ink259.xml"/><Relationship Id="rId293" Type="http://schemas.openxmlformats.org/officeDocument/2006/relationships/image" Target="../media/image299.png"/><Relationship Id="rId307" Type="http://schemas.openxmlformats.org/officeDocument/2006/relationships/image" Target="../media/image306.png"/><Relationship Id="rId328" Type="http://schemas.openxmlformats.org/officeDocument/2006/relationships/customXml" Target="../ink/ink287.xml"/><Relationship Id="rId88" Type="http://schemas.openxmlformats.org/officeDocument/2006/relationships/customXml" Target="../ink/ink167.xml"/><Relationship Id="rId111" Type="http://schemas.openxmlformats.org/officeDocument/2006/relationships/image" Target="../media/image208.png"/><Relationship Id="rId132" Type="http://schemas.openxmlformats.org/officeDocument/2006/relationships/customXml" Target="../ink/ink189.xml"/><Relationship Id="rId153" Type="http://schemas.openxmlformats.org/officeDocument/2006/relationships/image" Target="../media/image229.png"/><Relationship Id="rId174" Type="http://schemas.openxmlformats.org/officeDocument/2006/relationships/customXml" Target="../ink/ink210.xml"/><Relationship Id="rId195" Type="http://schemas.openxmlformats.org/officeDocument/2006/relationships/image" Target="../media/image250.png"/><Relationship Id="rId209" Type="http://schemas.openxmlformats.org/officeDocument/2006/relationships/image" Target="../media/image257.png"/><Relationship Id="rId220" Type="http://schemas.openxmlformats.org/officeDocument/2006/relationships/customXml" Target="../ink/ink233.xml"/><Relationship Id="rId241" Type="http://schemas.openxmlformats.org/officeDocument/2006/relationships/image" Target="../media/image273.png"/><Relationship Id="rId15" Type="http://schemas.openxmlformats.org/officeDocument/2006/relationships/image" Target="../media/image160.png"/><Relationship Id="rId36" Type="http://schemas.openxmlformats.org/officeDocument/2006/relationships/customXml" Target="../ink/ink141.xml"/><Relationship Id="rId57" Type="http://schemas.openxmlformats.org/officeDocument/2006/relationships/image" Target="../media/image181.png"/><Relationship Id="rId262" Type="http://schemas.openxmlformats.org/officeDocument/2006/relationships/customXml" Target="../ink/ink254.xml"/><Relationship Id="rId283" Type="http://schemas.openxmlformats.org/officeDocument/2006/relationships/image" Target="../media/image294.png"/><Relationship Id="rId318" Type="http://schemas.openxmlformats.org/officeDocument/2006/relationships/customXml" Target="../ink/ink282.xml"/><Relationship Id="rId78" Type="http://schemas.openxmlformats.org/officeDocument/2006/relationships/customXml" Target="../ink/ink162.xml"/><Relationship Id="rId99" Type="http://schemas.openxmlformats.org/officeDocument/2006/relationships/image" Target="../media/image202.png"/><Relationship Id="rId101" Type="http://schemas.openxmlformats.org/officeDocument/2006/relationships/image" Target="../media/image203.png"/><Relationship Id="rId122" Type="http://schemas.openxmlformats.org/officeDocument/2006/relationships/customXml" Target="../ink/ink184.xml"/><Relationship Id="rId143" Type="http://schemas.openxmlformats.org/officeDocument/2006/relationships/image" Target="../media/image224.png"/><Relationship Id="rId164" Type="http://schemas.openxmlformats.org/officeDocument/2006/relationships/customXml" Target="../ink/ink205.xml"/><Relationship Id="rId185" Type="http://schemas.openxmlformats.org/officeDocument/2006/relationships/image" Target="../media/image245.png"/><Relationship Id="rId9" Type="http://schemas.openxmlformats.org/officeDocument/2006/relationships/image" Target="../media/image157.png"/><Relationship Id="rId210" Type="http://schemas.openxmlformats.org/officeDocument/2006/relationships/customXml" Target="../ink/ink228.xml"/><Relationship Id="rId26" Type="http://schemas.openxmlformats.org/officeDocument/2006/relationships/customXml" Target="../ink/ink136.xml"/><Relationship Id="rId231" Type="http://schemas.openxmlformats.org/officeDocument/2006/relationships/image" Target="../media/image268.png"/><Relationship Id="rId252" Type="http://schemas.openxmlformats.org/officeDocument/2006/relationships/customXml" Target="../ink/ink249.xml"/><Relationship Id="rId273" Type="http://schemas.openxmlformats.org/officeDocument/2006/relationships/image" Target="../media/image289.png"/><Relationship Id="rId294" Type="http://schemas.openxmlformats.org/officeDocument/2006/relationships/customXml" Target="../ink/ink270.xml"/><Relationship Id="rId308" Type="http://schemas.openxmlformats.org/officeDocument/2006/relationships/customXml" Target="../ink/ink277.xml"/><Relationship Id="rId329" Type="http://schemas.openxmlformats.org/officeDocument/2006/relationships/image" Target="../media/image317.png"/><Relationship Id="rId47" Type="http://schemas.openxmlformats.org/officeDocument/2006/relationships/image" Target="../media/image176.png"/><Relationship Id="rId68" Type="http://schemas.openxmlformats.org/officeDocument/2006/relationships/customXml" Target="../ink/ink157.xml"/><Relationship Id="rId89" Type="http://schemas.openxmlformats.org/officeDocument/2006/relationships/image" Target="../media/image197.png"/><Relationship Id="rId112" Type="http://schemas.openxmlformats.org/officeDocument/2006/relationships/customXml" Target="../ink/ink179.xml"/><Relationship Id="rId133" Type="http://schemas.openxmlformats.org/officeDocument/2006/relationships/image" Target="../media/image219.png"/><Relationship Id="rId154" Type="http://schemas.openxmlformats.org/officeDocument/2006/relationships/customXml" Target="../ink/ink200.xml"/><Relationship Id="rId175" Type="http://schemas.openxmlformats.org/officeDocument/2006/relationships/image" Target="../media/image240.png"/><Relationship Id="rId196" Type="http://schemas.openxmlformats.org/officeDocument/2006/relationships/customXml" Target="../ink/ink221.xml"/><Relationship Id="rId200" Type="http://schemas.openxmlformats.org/officeDocument/2006/relationships/customXml" Target="../ink/ink223.xml"/><Relationship Id="rId16" Type="http://schemas.openxmlformats.org/officeDocument/2006/relationships/customXml" Target="../ink/ink131.xml"/><Relationship Id="rId221" Type="http://schemas.openxmlformats.org/officeDocument/2006/relationships/image" Target="../media/image263.png"/><Relationship Id="rId242" Type="http://schemas.openxmlformats.org/officeDocument/2006/relationships/customXml" Target="../ink/ink244.xml"/><Relationship Id="rId263" Type="http://schemas.openxmlformats.org/officeDocument/2006/relationships/image" Target="../media/image284.png"/><Relationship Id="rId284" Type="http://schemas.openxmlformats.org/officeDocument/2006/relationships/customXml" Target="../ink/ink265.xml"/><Relationship Id="rId319" Type="http://schemas.openxmlformats.org/officeDocument/2006/relationships/image" Target="../media/image312.png"/><Relationship Id="rId37" Type="http://schemas.openxmlformats.org/officeDocument/2006/relationships/image" Target="../media/image171.png"/><Relationship Id="rId58" Type="http://schemas.openxmlformats.org/officeDocument/2006/relationships/customXml" Target="../ink/ink152.xml"/><Relationship Id="rId79" Type="http://schemas.openxmlformats.org/officeDocument/2006/relationships/image" Target="../media/image192.png"/><Relationship Id="rId102" Type="http://schemas.openxmlformats.org/officeDocument/2006/relationships/customXml" Target="../ink/ink174.xml"/><Relationship Id="rId123" Type="http://schemas.openxmlformats.org/officeDocument/2006/relationships/image" Target="../media/image214.png"/><Relationship Id="rId144" Type="http://schemas.openxmlformats.org/officeDocument/2006/relationships/customXml" Target="../ink/ink195.xml"/><Relationship Id="rId90" Type="http://schemas.openxmlformats.org/officeDocument/2006/relationships/customXml" Target="../ink/ink168.xml"/><Relationship Id="rId165" Type="http://schemas.openxmlformats.org/officeDocument/2006/relationships/image" Target="../media/image235.png"/><Relationship Id="rId186" Type="http://schemas.openxmlformats.org/officeDocument/2006/relationships/customXml" Target="../ink/ink216.xml"/><Relationship Id="rId211" Type="http://schemas.openxmlformats.org/officeDocument/2006/relationships/image" Target="../media/image258.png"/><Relationship Id="rId232" Type="http://schemas.openxmlformats.org/officeDocument/2006/relationships/customXml" Target="../ink/ink239.xml"/><Relationship Id="rId253" Type="http://schemas.openxmlformats.org/officeDocument/2006/relationships/image" Target="../media/image279.png"/><Relationship Id="rId274" Type="http://schemas.openxmlformats.org/officeDocument/2006/relationships/customXml" Target="../ink/ink260.xml"/><Relationship Id="rId295" Type="http://schemas.openxmlformats.org/officeDocument/2006/relationships/image" Target="../media/image300.png"/><Relationship Id="rId309" Type="http://schemas.openxmlformats.org/officeDocument/2006/relationships/image" Target="../media/image307.png"/><Relationship Id="rId27" Type="http://schemas.openxmlformats.org/officeDocument/2006/relationships/image" Target="../media/image166.png"/><Relationship Id="rId48" Type="http://schemas.openxmlformats.org/officeDocument/2006/relationships/customXml" Target="../ink/ink147.xml"/><Relationship Id="rId69" Type="http://schemas.openxmlformats.org/officeDocument/2006/relationships/image" Target="../media/image187.png"/><Relationship Id="rId113" Type="http://schemas.openxmlformats.org/officeDocument/2006/relationships/image" Target="../media/image209.png"/><Relationship Id="rId134" Type="http://schemas.openxmlformats.org/officeDocument/2006/relationships/customXml" Target="../ink/ink190.xml"/><Relationship Id="rId320" Type="http://schemas.openxmlformats.org/officeDocument/2006/relationships/customXml" Target="../ink/ink283.xml"/><Relationship Id="rId80" Type="http://schemas.openxmlformats.org/officeDocument/2006/relationships/customXml" Target="../ink/ink163.xml"/><Relationship Id="rId155" Type="http://schemas.openxmlformats.org/officeDocument/2006/relationships/image" Target="../media/image230.png"/><Relationship Id="rId176" Type="http://schemas.openxmlformats.org/officeDocument/2006/relationships/customXml" Target="../ink/ink211.xml"/><Relationship Id="rId197" Type="http://schemas.openxmlformats.org/officeDocument/2006/relationships/image" Target="../media/image251.png"/><Relationship Id="rId201" Type="http://schemas.openxmlformats.org/officeDocument/2006/relationships/image" Target="../media/image253.png"/><Relationship Id="rId222" Type="http://schemas.openxmlformats.org/officeDocument/2006/relationships/customXml" Target="../ink/ink234.xml"/><Relationship Id="rId243" Type="http://schemas.openxmlformats.org/officeDocument/2006/relationships/image" Target="../media/image274.png"/><Relationship Id="rId264" Type="http://schemas.openxmlformats.org/officeDocument/2006/relationships/customXml" Target="../ink/ink255.xml"/><Relationship Id="rId285" Type="http://schemas.openxmlformats.org/officeDocument/2006/relationships/image" Target="../media/image295.png"/><Relationship Id="rId17" Type="http://schemas.openxmlformats.org/officeDocument/2006/relationships/image" Target="../media/image161.png"/><Relationship Id="rId38" Type="http://schemas.openxmlformats.org/officeDocument/2006/relationships/customXml" Target="../ink/ink142.xml"/><Relationship Id="rId59" Type="http://schemas.openxmlformats.org/officeDocument/2006/relationships/image" Target="../media/image182.png"/><Relationship Id="rId103" Type="http://schemas.openxmlformats.org/officeDocument/2006/relationships/image" Target="../media/image204.png"/><Relationship Id="rId124" Type="http://schemas.openxmlformats.org/officeDocument/2006/relationships/customXml" Target="../ink/ink185.xml"/><Relationship Id="rId310" Type="http://schemas.openxmlformats.org/officeDocument/2006/relationships/customXml" Target="../ink/ink278.xml"/><Relationship Id="rId70" Type="http://schemas.openxmlformats.org/officeDocument/2006/relationships/customXml" Target="../ink/ink158.xml"/><Relationship Id="rId91" Type="http://schemas.openxmlformats.org/officeDocument/2006/relationships/image" Target="../media/image198.png"/><Relationship Id="rId145" Type="http://schemas.openxmlformats.org/officeDocument/2006/relationships/image" Target="../media/image225.png"/><Relationship Id="rId166" Type="http://schemas.openxmlformats.org/officeDocument/2006/relationships/customXml" Target="../ink/ink206.xml"/><Relationship Id="rId187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29.xml"/><Relationship Id="rId233" Type="http://schemas.openxmlformats.org/officeDocument/2006/relationships/image" Target="../media/image269.png"/><Relationship Id="rId254" Type="http://schemas.openxmlformats.org/officeDocument/2006/relationships/customXml" Target="../ink/ink250.xml"/><Relationship Id="rId28" Type="http://schemas.openxmlformats.org/officeDocument/2006/relationships/customXml" Target="../ink/ink137.xml"/><Relationship Id="rId49" Type="http://schemas.openxmlformats.org/officeDocument/2006/relationships/image" Target="../media/image177.png"/><Relationship Id="rId114" Type="http://schemas.openxmlformats.org/officeDocument/2006/relationships/customXml" Target="../ink/ink180.xml"/><Relationship Id="rId275" Type="http://schemas.openxmlformats.org/officeDocument/2006/relationships/image" Target="../media/image290.png"/><Relationship Id="rId296" Type="http://schemas.openxmlformats.org/officeDocument/2006/relationships/customXml" Target="../ink/ink271.xml"/><Relationship Id="rId300" Type="http://schemas.openxmlformats.org/officeDocument/2006/relationships/customXml" Target="../ink/ink273.xml"/><Relationship Id="rId60" Type="http://schemas.openxmlformats.org/officeDocument/2006/relationships/customXml" Target="../ink/ink153.xml"/><Relationship Id="rId81" Type="http://schemas.openxmlformats.org/officeDocument/2006/relationships/image" Target="../media/image193.png"/><Relationship Id="rId135" Type="http://schemas.openxmlformats.org/officeDocument/2006/relationships/image" Target="../media/image220.png"/><Relationship Id="rId156" Type="http://schemas.openxmlformats.org/officeDocument/2006/relationships/customXml" Target="../ink/ink201.xml"/><Relationship Id="rId177" Type="http://schemas.openxmlformats.org/officeDocument/2006/relationships/image" Target="../media/image241.png"/><Relationship Id="rId198" Type="http://schemas.openxmlformats.org/officeDocument/2006/relationships/customXml" Target="../ink/ink222.xml"/><Relationship Id="rId321" Type="http://schemas.openxmlformats.org/officeDocument/2006/relationships/image" Target="../media/image313.png"/><Relationship Id="rId202" Type="http://schemas.openxmlformats.org/officeDocument/2006/relationships/customXml" Target="../ink/ink224.xml"/><Relationship Id="rId223" Type="http://schemas.openxmlformats.org/officeDocument/2006/relationships/image" Target="../media/image264.png"/><Relationship Id="rId244" Type="http://schemas.openxmlformats.org/officeDocument/2006/relationships/customXml" Target="../ink/ink245.xml"/><Relationship Id="rId18" Type="http://schemas.openxmlformats.org/officeDocument/2006/relationships/customXml" Target="../ink/ink132.xml"/><Relationship Id="rId39" Type="http://schemas.openxmlformats.org/officeDocument/2006/relationships/image" Target="../media/image172.png"/><Relationship Id="rId265" Type="http://schemas.openxmlformats.org/officeDocument/2006/relationships/image" Target="../media/image285.png"/><Relationship Id="rId286" Type="http://schemas.openxmlformats.org/officeDocument/2006/relationships/customXml" Target="../ink/ink266.xml"/><Relationship Id="rId50" Type="http://schemas.openxmlformats.org/officeDocument/2006/relationships/customXml" Target="../ink/ink148.xml"/><Relationship Id="rId104" Type="http://schemas.openxmlformats.org/officeDocument/2006/relationships/customXml" Target="../ink/ink175.xml"/><Relationship Id="rId125" Type="http://schemas.openxmlformats.org/officeDocument/2006/relationships/image" Target="../media/image215.png"/><Relationship Id="rId146" Type="http://schemas.openxmlformats.org/officeDocument/2006/relationships/customXml" Target="../ink/ink196.xml"/><Relationship Id="rId167" Type="http://schemas.openxmlformats.org/officeDocument/2006/relationships/image" Target="../media/image236.png"/><Relationship Id="rId188" Type="http://schemas.openxmlformats.org/officeDocument/2006/relationships/customXml" Target="../ink/ink217.xml"/><Relationship Id="rId311" Type="http://schemas.openxmlformats.org/officeDocument/2006/relationships/image" Target="../media/image308.png"/><Relationship Id="rId71" Type="http://schemas.openxmlformats.org/officeDocument/2006/relationships/image" Target="../media/image188.png"/><Relationship Id="rId92" Type="http://schemas.openxmlformats.org/officeDocument/2006/relationships/customXml" Target="../ink/ink169.xml"/><Relationship Id="rId213" Type="http://schemas.openxmlformats.org/officeDocument/2006/relationships/image" Target="../media/image259.png"/><Relationship Id="rId234" Type="http://schemas.openxmlformats.org/officeDocument/2006/relationships/customXml" Target="../ink/ink240.xml"/><Relationship Id="rId2" Type="http://schemas.openxmlformats.org/officeDocument/2006/relationships/customXml" Target="../ink/ink124.xml"/><Relationship Id="rId29" Type="http://schemas.openxmlformats.org/officeDocument/2006/relationships/image" Target="../media/image167.png"/><Relationship Id="rId255" Type="http://schemas.openxmlformats.org/officeDocument/2006/relationships/image" Target="../media/image280.png"/><Relationship Id="rId276" Type="http://schemas.openxmlformats.org/officeDocument/2006/relationships/customXml" Target="../ink/ink261.xml"/><Relationship Id="rId297" Type="http://schemas.openxmlformats.org/officeDocument/2006/relationships/image" Target="../media/image301.png"/><Relationship Id="rId40" Type="http://schemas.openxmlformats.org/officeDocument/2006/relationships/customXml" Target="../ink/ink143.xml"/><Relationship Id="rId115" Type="http://schemas.openxmlformats.org/officeDocument/2006/relationships/image" Target="../media/image210.png"/><Relationship Id="rId136" Type="http://schemas.openxmlformats.org/officeDocument/2006/relationships/customXml" Target="../ink/ink191.xml"/><Relationship Id="rId157" Type="http://schemas.openxmlformats.org/officeDocument/2006/relationships/image" Target="../media/image231.png"/><Relationship Id="rId178" Type="http://schemas.openxmlformats.org/officeDocument/2006/relationships/customXml" Target="../ink/ink212.xml"/><Relationship Id="rId301" Type="http://schemas.openxmlformats.org/officeDocument/2006/relationships/image" Target="../media/image303.png"/><Relationship Id="rId322" Type="http://schemas.openxmlformats.org/officeDocument/2006/relationships/customXml" Target="../ink/ink284.xml"/><Relationship Id="rId61" Type="http://schemas.openxmlformats.org/officeDocument/2006/relationships/image" Target="../media/image183.png"/><Relationship Id="rId82" Type="http://schemas.openxmlformats.org/officeDocument/2006/relationships/customXml" Target="../ink/ink164.xml"/><Relationship Id="rId199" Type="http://schemas.openxmlformats.org/officeDocument/2006/relationships/image" Target="../media/image252.png"/><Relationship Id="rId203" Type="http://schemas.openxmlformats.org/officeDocument/2006/relationships/image" Target="../media/image254.png"/><Relationship Id="rId19" Type="http://schemas.openxmlformats.org/officeDocument/2006/relationships/image" Target="../media/image162.png"/><Relationship Id="rId224" Type="http://schemas.openxmlformats.org/officeDocument/2006/relationships/customXml" Target="../ink/ink235.xml"/><Relationship Id="rId245" Type="http://schemas.openxmlformats.org/officeDocument/2006/relationships/image" Target="../media/image275.png"/><Relationship Id="rId266" Type="http://schemas.openxmlformats.org/officeDocument/2006/relationships/customXml" Target="../ink/ink256.xml"/><Relationship Id="rId287" Type="http://schemas.openxmlformats.org/officeDocument/2006/relationships/image" Target="../media/image296.png"/><Relationship Id="rId30" Type="http://schemas.openxmlformats.org/officeDocument/2006/relationships/customXml" Target="../ink/ink138.xml"/><Relationship Id="rId105" Type="http://schemas.openxmlformats.org/officeDocument/2006/relationships/image" Target="../media/image205.png"/><Relationship Id="rId126" Type="http://schemas.openxmlformats.org/officeDocument/2006/relationships/customXml" Target="../ink/ink186.xml"/><Relationship Id="rId147" Type="http://schemas.openxmlformats.org/officeDocument/2006/relationships/image" Target="../media/image226.png"/><Relationship Id="rId168" Type="http://schemas.openxmlformats.org/officeDocument/2006/relationships/customXml" Target="../ink/ink207.xml"/><Relationship Id="rId312" Type="http://schemas.openxmlformats.org/officeDocument/2006/relationships/customXml" Target="../ink/ink279.xml"/><Relationship Id="rId51" Type="http://schemas.openxmlformats.org/officeDocument/2006/relationships/image" Target="../media/image178.png"/><Relationship Id="rId72" Type="http://schemas.openxmlformats.org/officeDocument/2006/relationships/customXml" Target="../ink/ink159.xml"/><Relationship Id="rId93" Type="http://schemas.openxmlformats.org/officeDocument/2006/relationships/image" Target="../media/image199.png"/><Relationship Id="rId189" Type="http://schemas.openxmlformats.org/officeDocument/2006/relationships/image" Target="../media/image247.png"/><Relationship Id="rId3" Type="http://schemas.openxmlformats.org/officeDocument/2006/relationships/image" Target="../media/image154.png"/><Relationship Id="rId214" Type="http://schemas.openxmlformats.org/officeDocument/2006/relationships/customXml" Target="../ink/ink230.xml"/><Relationship Id="rId235" Type="http://schemas.openxmlformats.org/officeDocument/2006/relationships/image" Target="../media/image270.png"/><Relationship Id="rId256" Type="http://schemas.openxmlformats.org/officeDocument/2006/relationships/customXml" Target="../ink/ink251.xml"/><Relationship Id="rId277" Type="http://schemas.openxmlformats.org/officeDocument/2006/relationships/image" Target="../media/image291.png"/><Relationship Id="rId298" Type="http://schemas.openxmlformats.org/officeDocument/2006/relationships/customXml" Target="../ink/ink272.xml"/><Relationship Id="rId116" Type="http://schemas.openxmlformats.org/officeDocument/2006/relationships/customXml" Target="../ink/ink181.xml"/><Relationship Id="rId137" Type="http://schemas.openxmlformats.org/officeDocument/2006/relationships/image" Target="../media/image221.png"/><Relationship Id="rId158" Type="http://schemas.openxmlformats.org/officeDocument/2006/relationships/customXml" Target="../ink/ink202.xml"/><Relationship Id="rId302" Type="http://schemas.openxmlformats.org/officeDocument/2006/relationships/customXml" Target="../ink/ink274.xml"/><Relationship Id="rId323" Type="http://schemas.openxmlformats.org/officeDocument/2006/relationships/image" Target="../media/image314.png"/><Relationship Id="rId20" Type="http://schemas.openxmlformats.org/officeDocument/2006/relationships/customXml" Target="../ink/ink133.xml"/><Relationship Id="rId41" Type="http://schemas.openxmlformats.org/officeDocument/2006/relationships/image" Target="../media/image173.png"/><Relationship Id="rId62" Type="http://schemas.openxmlformats.org/officeDocument/2006/relationships/customXml" Target="../ink/ink154.xml"/><Relationship Id="rId83" Type="http://schemas.openxmlformats.org/officeDocument/2006/relationships/image" Target="../media/image194.png"/><Relationship Id="rId179" Type="http://schemas.openxmlformats.org/officeDocument/2006/relationships/image" Target="../media/image242.png"/><Relationship Id="rId190" Type="http://schemas.openxmlformats.org/officeDocument/2006/relationships/customXml" Target="../ink/ink218.xml"/><Relationship Id="rId204" Type="http://schemas.openxmlformats.org/officeDocument/2006/relationships/customXml" Target="../ink/ink225.xml"/><Relationship Id="rId225" Type="http://schemas.openxmlformats.org/officeDocument/2006/relationships/image" Target="../media/image265.png"/><Relationship Id="rId246" Type="http://schemas.openxmlformats.org/officeDocument/2006/relationships/customXml" Target="../ink/ink246.xml"/><Relationship Id="rId267" Type="http://schemas.openxmlformats.org/officeDocument/2006/relationships/image" Target="../media/image286.png"/><Relationship Id="rId288" Type="http://schemas.openxmlformats.org/officeDocument/2006/relationships/customXml" Target="../ink/ink267.xml"/><Relationship Id="rId106" Type="http://schemas.openxmlformats.org/officeDocument/2006/relationships/customXml" Target="../ink/ink176.xml"/><Relationship Id="rId127" Type="http://schemas.openxmlformats.org/officeDocument/2006/relationships/image" Target="../media/image216.png"/><Relationship Id="rId313" Type="http://schemas.openxmlformats.org/officeDocument/2006/relationships/image" Target="../media/image309.png"/><Relationship Id="rId10" Type="http://schemas.openxmlformats.org/officeDocument/2006/relationships/customXml" Target="../ink/ink128.xml"/><Relationship Id="rId31" Type="http://schemas.openxmlformats.org/officeDocument/2006/relationships/image" Target="../media/image168.png"/><Relationship Id="rId52" Type="http://schemas.openxmlformats.org/officeDocument/2006/relationships/customXml" Target="../ink/ink149.xml"/><Relationship Id="rId73" Type="http://schemas.openxmlformats.org/officeDocument/2006/relationships/image" Target="../media/image189.png"/><Relationship Id="rId94" Type="http://schemas.openxmlformats.org/officeDocument/2006/relationships/customXml" Target="../ink/ink170.xml"/><Relationship Id="rId148" Type="http://schemas.openxmlformats.org/officeDocument/2006/relationships/customXml" Target="../ink/ink197.xml"/><Relationship Id="rId169" Type="http://schemas.openxmlformats.org/officeDocument/2006/relationships/image" Target="../media/image237.png"/><Relationship Id="rId4" Type="http://schemas.openxmlformats.org/officeDocument/2006/relationships/customXml" Target="../ink/ink125.xml"/><Relationship Id="rId180" Type="http://schemas.openxmlformats.org/officeDocument/2006/relationships/customXml" Target="../ink/ink213.xml"/><Relationship Id="rId215" Type="http://schemas.openxmlformats.org/officeDocument/2006/relationships/image" Target="../media/image260.png"/><Relationship Id="rId236" Type="http://schemas.openxmlformats.org/officeDocument/2006/relationships/customXml" Target="../ink/ink241.xml"/><Relationship Id="rId257" Type="http://schemas.openxmlformats.org/officeDocument/2006/relationships/image" Target="../media/image281.png"/><Relationship Id="rId278" Type="http://schemas.openxmlformats.org/officeDocument/2006/relationships/customXml" Target="../ink/ink262.xml"/><Relationship Id="rId303" Type="http://schemas.openxmlformats.org/officeDocument/2006/relationships/image" Target="../media/image304.png"/><Relationship Id="rId42" Type="http://schemas.openxmlformats.org/officeDocument/2006/relationships/customXml" Target="../ink/ink144.xml"/><Relationship Id="rId84" Type="http://schemas.openxmlformats.org/officeDocument/2006/relationships/customXml" Target="../ink/ink165.xml"/><Relationship Id="rId138" Type="http://schemas.openxmlformats.org/officeDocument/2006/relationships/customXml" Target="../ink/ink192.xml"/><Relationship Id="rId191" Type="http://schemas.openxmlformats.org/officeDocument/2006/relationships/image" Target="../media/image248.png"/><Relationship Id="rId205" Type="http://schemas.openxmlformats.org/officeDocument/2006/relationships/image" Target="../media/image255.png"/><Relationship Id="rId247" Type="http://schemas.openxmlformats.org/officeDocument/2006/relationships/image" Target="../media/image276.png"/><Relationship Id="rId107" Type="http://schemas.openxmlformats.org/officeDocument/2006/relationships/image" Target="../media/image206.png"/><Relationship Id="rId289" Type="http://schemas.openxmlformats.org/officeDocument/2006/relationships/image" Target="../media/image297.png"/><Relationship Id="rId11" Type="http://schemas.openxmlformats.org/officeDocument/2006/relationships/image" Target="../media/image158.png"/><Relationship Id="rId53" Type="http://schemas.openxmlformats.org/officeDocument/2006/relationships/image" Target="../media/image179.png"/><Relationship Id="rId149" Type="http://schemas.openxmlformats.org/officeDocument/2006/relationships/image" Target="../media/image227.png"/><Relationship Id="rId314" Type="http://schemas.openxmlformats.org/officeDocument/2006/relationships/customXml" Target="../ink/ink280.xml"/><Relationship Id="rId95" Type="http://schemas.openxmlformats.org/officeDocument/2006/relationships/image" Target="../media/image200.png"/><Relationship Id="rId160" Type="http://schemas.openxmlformats.org/officeDocument/2006/relationships/customXml" Target="../ink/ink203.xml"/><Relationship Id="rId216" Type="http://schemas.openxmlformats.org/officeDocument/2006/relationships/customXml" Target="../ink/ink231.xml"/><Relationship Id="rId258" Type="http://schemas.openxmlformats.org/officeDocument/2006/relationships/customXml" Target="../ink/ink252.xml"/><Relationship Id="rId22" Type="http://schemas.openxmlformats.org/officeDocument/2006/relationships/customXml" Target="../ink/ink134.xml"/><Relationship Id="rId64" Type="http://schemas.openxmlformats.org/officeDocument/2006/relationships/customXml" Target="../ink/ink155.xml"/><Relationship Id="rId118" Type="http://schemas.openxmlformats.org/officeDocument/2006/relationships/customXml" Target="../ink/ink182.xml"/><Relationship Id="rId325" Type="http://schemas.openxmlformats.org/officeDocument/2006/relationships/image" Target="../media/image315.png"/><Relationship Id="rId171" Type="http://schemas.openxmlformats.org/officeDocument/2006/relationships/image" Target="../media/image238.png"/><Relationship Id="rId227" Type="http://schemas.openxmlformats.org/officeDocument/2006/relationships/image" Target="../media/image266.png"/><Relationship Id="rId269" Type="http://schemas.openxmlformats.org/officeDocument/2006/relationships/image" Target="../media/image287.png"/><Relationship Id="rId33" Type="http://schemas.openxmlformats.org/officeDocument/2006/relationships/image" Target="../media/image169.png"/><Relationship Id="rId129" Type="http://schemas.openxmlformats.org/officeDocument/2006/relationships/image" Target="../media/image217.png"/><Relationship Id="rId280" Type="http://schemas.openxmlformats.org/officeDocument/2006/relationships/customXml" Target="../ink/ink263.xml"/><Relationship Id="rId75" Type="http://schemas.openxmlformats.org/officeDocument/2006/relationships/image" Target="../media/image190.png"/><Relationship Id="rId140" Type="http://schemas.openxmlformats.org/officeDocument/2006/relationships/customXml" Target="../ink/ink193.xml"/><Relationship Id="rId182" Type="http://schemas.openxmlformats.org/officeDocument/2006/relationships/customXml" Target="../ink/ink214.xml"/><Relationship Id="rId6" Type="http://schemas.openxmlformats.org/officeDocument/2006/relationships/customXml" Target="../ink/ink126.xml"/><Relationship Id="rId238" Type="http://schemas.openxmlformats.org/officeDocument/2006/relationships/customXml" Target="../ink/ink242.xml"/><Relationship Id="rId291" Type="http://schemas.openxmlformats.org/officeDocument/2006/relationships/image" Target="../media/image298.png"/><Relationship Id="rId305" Type="http://schemas.openxmlformats.org/officeDocument/2006/relationships/image" Target="../media/image305.png"/><Relationship Id="rId44" Type="http://schemas.openxmlformats.org/officeDocument/2006/relationships/customXml" Target="../ink/ink145.xml"/><Relationship Id="rId86" Type="http://schemas.openxmlformats.org/officeDocument/2006/relationships/customXml" Target="../ink/ink166.xml"/><Relationship Id="rId151" Type="http://schemas.openxmlformats.org/officeDocument/2006/relationships/image" Target="../media/image228.png"/><Relationship Id="rId193" Type="http://schemas.openxmlformats.org/officeDocument/2006/relationships/image" Target="../media/image249.png"/><Relationship Id="rId207" Type="http://schemas.openxmlformats.org/officeDocument/2006/relationships/image" Target="../media/image256.png"/><Relationship Id="rId249" Type="http://schemas.openxmlformats.org/officeDocument/2006/relationships/image" Target="../media/image277.png"/><Relationship Id="rId13" Type="http://schemas.openxmlformats.org/officeDocument/2006/relationships/image" Target="../media/image159.png"/><Relationship Id="rId109" Type="http://schemas.openxmlformats.org/officeDocument/2006/relationships/image" Target="../media/image207.png"/><Relationship Id="rId260" Type="http://schemas.openxmlformats.org/officeDocument/2006/relationships/customXml" Target="../ink/ink253.xml"/><Relationship Id="rId316" Type="http://schemas.openxmlformats.org/officeDocument/2006/relationships/customXml" Target="../ink/ink281.xml"/><Relationship Id="rId55" Type="http://schemas.openxmlformats.org/officeDocument/2006/relationships/image" Target="../media/image180.png"/><Relationship Id="rId97" Type="http://schemas.openxmlformats.org/officeDocument/2006/relationships/image" Target="../media/image201.png"/><Relationship Id="rId120" Type="http://schemas.openxmlformats.org/officeDocument/2006/relationships/customXml" Target="../ink/ink183.xml"/><Relationship Id="rId162" Type="http://schemas.openxmlformats.org/officeDocument/2006/relationships/customXml" Target="../ink/ink204.xml"/><Relationship Id="rId218" Type="http://schemas.openxmlformats.org/officeDocument/2006/relationships/customXml" Target="../ink/ink2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0.xml"/><Relationship Id="rId21" Type="http://schemas.openxmlformats.org/officeDocument/2006/relationships/image" Target="../media/image328.png"/><Relationship Id="rId42" Type="http://schemas.openxmlformats.org/officeDocument/2006/relationships/customXml" Target="../ink/ink308.xml"/><Relationship Id="rId47" Type="http://schemas.openxmlformats.org/officeDocument/2006/relationships/image" Target="../media/image341.png"/><Relationship Id="rId63" Type="http://schemas.openxmlformats.org/officeDocument/2006/relationships/image" Target="../media/image349.png"/><Relationship Id="rId68" Type="http://schemas.openxmlformats.org/officeDocument/2006/relationships/customXml" Target="../ink/ink321.xml"/><Relationship Id="rId84" Type="http://schemas.openxmlformats.org/officeDocument/2006/relationships/customXml" Target="../ink/ink329.xml"/><Relationship Id="rId89" Type="http://schemas.openxmlformats.org/officeDocument/2006/relationships/image" Target="../media/image362.png"/><Relationship Id="rId16" Type="http://schemas.openxmlformats.org/officeDocument/2006/relationships/customXml" Target="../ink/ink295.xml"/><Relationship Id="rId11" Type="http://schemas.openxmlformats.org/officeDocument/2006/relationships/image" Target="../media/image323.png"/><Relationship Id="rId32" Type="http://schemas.openxmlformats.org/officeDocument/2006/relationships/customXml" Target="../ink/ink303.xml"/><Relationship Id="rId37" Type="http://schemas.openxmlformats.org/officeDocument/2006/relationships/image" Target="../media/image336.png"/><Relationship Id="rId53" Type="http://schemas.openxmlformats.org/officeDocument/2006/relationships/image" Target="../media/image344.png"/><Relationship Id="rId58" Type="http://schemas.openxmlformats.org/officeDocument/2006/relationships/customXml" Target="../ink/ink316.xml"/><Relationship Id="rId74" Type="http://schemas.openxmlformats.org/officeDocument/2006/relationships/customXml" Target="../ink/ink324.xml"/><Relationship Id="rId79" Type="http://schemas.openxmlformats.org/officeDocument/2006/relationships/image" Target="../media/image357.png"/><Relationship Id="rId5" Type="http://schemas.openxmlformats.org/officeDocument/2006/relationships/image" Target="../media/image320.png"/><Relationship Id="rId90" Type="http://schemas.openxmlformats.org/officeDocument/2006/relationships/customXml" Target="../ink/ink332.xml"/><Relationship Id="rId95" Type="http://schemas.openxmlformats.org/officeDocument/2006/relationships/image" Target="../media/image365.png"/><Relationship Id="rId22" Type="http://schemas.openxmlformats.org/officeDocument/2006/relationships/customXml" Target="../ink/ink298.xml"/><Relationship Id="rId27" Type="http://schemas.openxmlformats.org/officeDocument/2006/relationships/image" Target="../media/image331.png"/><Relationship Id="rId43" Type="http://schemas.openxmlformats.org/officeDocument/2006/relationships/image" Target="../media/image339.png"/><Relationship Id="rId48" Type="http://schemas.openxmlformats.org/officeDocument/2006/relationships/customXml" Target="../ink/ink311.xml"/><Relationship Id="rId64" Type="http://schemas.openxmlformats.org/officeDocument/2006/relationships/customXml" Target="../ink/ink319.xml"/><Relationship Id="rId69" Type="http://schemas.openxmlformats.org/officeDocument/2006/relationships/image" Target="../media/image352.png"/><Relationship Id="rId80" Type="http://schemas.openxmlformats.org/officeDocument/2006/relationships/customXml" Target="../ink/ink327.xml"/><Relationship Id="rId85" Type="http://schemas.openxmlformats.org/officeDocument/2006/relationships/image" Target="../media/image360.png"/><Relationship Id="rId3" Type="http://schemas.openxmlformats.org/officeDocument/2006/relationships/image" Target="../media/image319.png"/><Relationship Id="rId12" Type="http://schemas.openxmlformats.org/officeDocument/2006/relationships/customXml" Target="../ink/ink293.xml"/><Relationship Id="rId17" Type="http://schemas.openxmlformats.org/officeDocument/2006/relationships/image" Target="../media/image326.png"/><Relationship Id="rId25" Type="http://schemas.openxmlformats.org/officeDocument/2006/relationships/image" Target="../media/image330.png"/><Relationship Id="rId33" Type="http://schemas.openxmlformats.org/officeDocument/2006/relationships/image" Target="../media/image334.png"/><Relationship Id="rId38" Type="http://schemas.openxmlformats.org/officeDocument/2006/relationships/customXml" Target="../ink/ink306.xml"/><Relationship Id="rId46" Type="http://schemas.openxmlformats.org/officeDocument/2006/relationships/customXml" Target="../ink/ink310.xml"/><Relationship Id="rId59" Type="http://schemas.openxmlformats.org/officeDocument/2006/relationships/image" Target="../media/image347.png"/><Relationship Id="rId67" Type="http://schemas.openxmlformats.org/officeDocument/2006/relationships/image" Target="../media/image351.png"/><Relationship Id="rId20" Type="http://schemas.openxmlformats.org/officeDocument/2006/relationships/customXml" Target="../ink/ink297.xml"/><Relationship Id="rId41" Type="http://schemas.openxmlformats.org/officeDocument/2006/relationships/image" Target="../media/image338.png"/><Relationship Id="rId54" Type="http://schemas.openxmlformats.org/officeDocument/2006/relationships/customXml" Target="../ink/ink314.xml"/><Relationship Id="rId62" Type="http://schemas.openxmlformats.org/officeDocument/2006/relationships/customXml" Target="../ink/ink318.xml"/><Relationship Id="rId70" Type="http://schemas.openxmlformats.org/officeDocument/2006/relationships/customXml" Target="../ink/ink322.xml"/><Relationship Id="rId75" Type="http://schemas.openxmlformats.org/officeDocument/2006/relationships/image" Target="../media/image355.png"/><Relationship Id="rId83" Type="http://schemas.openxmlformats.org/officeDocument/2006/relationships/image" Target="../media/image359.png"/><Relationship Id="rId88" Type="http://schemas.openxmlformats.org/officeDocument/2006/relationships/customXml" Target="../ink/ink331.xml"/><Relationship Id="rId91" Type="http://schemas.openxmlformats.org/officeDocument/2006/relationships/image" Target="../media/image363.png"/><Relationship Id="rId96" Type="http://schemas.openxmlformats.org/officeDocument/2006/relationships/customXml" Target="../ink/ink3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90.xml"/><Relationship Id="rId15" Type="http://schemas.openxmlformats.org/officeDocument/2006/relationships/image" Target="../media/image325.png"/><Relationship Id="rId23" Type="http://schemas.openxmlformats.org/officeDocument/2006/relationships/image" Target="../media/image329.png"/><Relationship Id="rId28" Type="http://schemas.openxmlformats.org/officeDocument/2006/relationships/customXml" Target="../ink/ink301.xml"/><Relationship Id="rId36" Type="http://schemas.openxmlformats.org/officeDocument/2006/relationships/customXml" Target="../ink/ink305.xml"/><Relationship Id="rId49" Type="http://schemas.openxmlformats.org/officeDocument/2006/relationships/image" Target="../media/image342.png"/><Relationship Id="rId57" Type="http://schemas.openxmlformats.org/officeDocument/2006/relationships/image" Target="../media/image346.png"/><Relationship Id="rId10" Type="http://schemas.openxmlformats.org/officeDocument/2006/relationships/customXml" Target="../ink/ink292.xml"/><Relationship Id="rId31" Type="http://schemas.openxmlformats.org/officeDocument/2006/relationships/image" Target="../media/image333.png"/><Relationship Id="rId44" Type="http://schemas.openxmlformats.org/officeDocument/2006/relationships/customXml" Target="../ink/ink309.xml"/><Relationship Id="rId52" Type="http://schemas.openxmlformats.org/officeDocument/2006/relationships/customXml" Target="../ink/ink313.xml"/><Relationship Id="rId60" Type="http://schemas.openxmlformats.org/officeDocument/2006/relationships/customXml" Target="../ink/ink317.xml"/><Relationship Id="rId65" Type="http://schemas.openxmlformats.org/officeDocument/2006/relationships/image" Target="../media/image350.png"/><Relationship Id="rId73" Type="http://schemas.openxmlformats.org/officeDocument/2006/relationships/image" Target="../media/image354.png"/><Relationship Id="rId78" Type="http://schemas.openxmlformats.org/officeDocument/2006/relationships/customXml" Target="../ink/ink326.xml"/><Relationship Id="rId81" Type="http://schemas.openxmlformats.org/officeDocument/2006/relationships/image" Target="../media/image358.png"/><Relationship Id="rId86" Type="http://schemas.openxmlformats.org/officeDocument/2006/relationships/customXml" Target="../ink/ink330.xml"/><Relationship Id="rId94" Type="http://schemas.openxmlformats.org/officeDocument/2006/relationships/customXml" Target="../ink/ink334.xml"/><Relationship Id="rId4" Type="http://schemas.openxmlformats.org/officeDocument/2006/relationships/customXml" Target="../ink/ink289.xml"/><Relationship Id="rId9" Type="http://schemas.openxmlformats.org/officeDocument/2006/relationships/image" Target="../media/image322.png"/><Relationship Id="rId13" Type="http://schemas.openxmlformats.org/officeDocument/2006/relationships/image" Target="../media/image324.png"/><Relationship Id="rId18" Type="http://schemas.openxmlformats.org/officeDocument/2006/relationships/customXml" Target="../ink/ink296.xml"/><Relationship Id="rId39" Type="http://schemas.openxmlformats.org/officeDocument/2006/relationships/image" Target="../media/image337.png"/><Relationship Id="rId34" Type="http://schemas.openxmlformats.org/officeDocument/2006/relationships/customXml" Target="../ink/ink304.xml"/><Relationship Id="rId50" Type="http://schemas.openxmlformats.org/officeDocument/2006/relationships/customXml" Target="../ink/ink312.xml"/><Relationship Id="rId55" Type="http://schemas.openxmlformats.org/officeDocument/2006/relationships/image" Target="../media/image345.png"/><Relationship Id="rId76" Type="http://schemas.openxmlformats.org/officeDocument/2006/relationships/customXml" Target="../ink/ink325.xml"/><Relationship Id="rId97" Type="http://schemas.openxmlformats.org/officeDocument/2006/relationships/image" Target="../media/image366.png"/><Relationship Id="rId7" Type="http://schemas.openxmlformats.org/officeDocument/2006/relationships/image" Target="../media/image321.png"/><Relationship Id="rId71" Type="http://schemas.openxmlformats.org/officeDocument/2006/relationships/image" Target="../media/image353.png"/><Relationship Id="rId92" Type="http://schemas.openxmlformats.org/officeDocument/2006/relationships/customXml" Target="../ink/ink333.xml"/><Relationship Id="rId2" Type="http://schemas.openxmlformats.org/officeDocument/2006/relationships/customXml" Target="../ink/ink288.xml"/><Relationship Id="rId29" Type="http://schemas.openxmlformats.org/officeDocument/2006/relationships/image" Target="../media/image332.png"/><Relationship Id="rId24" Type="http://schemas.openxmlformats.org/officeDocument/2006/relationships/customXml" Target="../ink/ink299.xml"/><Relationship Id="rId40" Type="http://schemas.openxmlformats.org/officeDocument/2006/relationships/customXml" Target="../ink/ink307.xml"/><Relationship Id="rId45" Type="http://schemas.openxmlformats.org/officeDocument/2006/relationships/image" Target="../media/image340.png"/><Relationship Id="rId66" Type="http://schemas.openxmlformats.org/officeDocument/2006/relationships/customXml" Target="../ink/ink320.xml"/><Relationship Id="rId87" Type="http://schemas.openxmlformats.org/officeDocument/2006/relationships/image" Target="../media/image361.png"/><Relationship Id="rId61" Type="http://schemas.openxmlformats.org/officeDocument/2006/relationships/image" Target="../media/image348.png"/><Relationship Id="rId82" Type="http://schemas.openxmlformats.org/officeDocument/2006/relationships/customXml" Target="../ink/ink328.xml"/><Relationship Id="rId19" Type="http://schemas.openxmlformats.org/officeDocument/2006/relationships/image" Target="../media/image327.png"/><Relationship Id="rId14" Type="http://schemas.openxmlformats.org/officeDocument/2006/relationships/customXml" Target="../ink/ink294.xml"/><Relationship Id="rId30" Type="http://schemas.openxmlformats.org/officeDocument/2006/relationships/customXml" Target="../ink/ink302.xml"/><Relationship Id="rId35" Type="http://schemas.openxmlformats.org/officeDocument/2006/relationships/image" Target="../media/image335.png"/><Relationship Id="rId56" Type="http://schemas.openxmlformats.org/officeDocument/2006/relationships/customXml" Target="../ink/ink315.xml"/><Relationship Id="rId77" Type="http://schemas.openxmlformats.org/officeDocument/2006/relationships/image" Target="../media/image356.png"/><Relationship Id="rId8" Type="http://schemas.openxmlformats.org/officeDocument/2006/relationships/customXml" Target="../ink/ink291.xml"/><Relationship Id="rId51" Type="http://schemas.openxmlformats.org/officeDocument/2006/relationships/image" Target="../media/image343.png"/><Relationship Id="rId72" Type="http://schemas.openxmlformats.org/officeDocument/2006/relationships/customXml" Target="../ink/ink323.xml"/><Relationship Id="rId93" Type="http://schemas.openxmlformats.org/officeDocument/2006/relationships/image" Target="../media/image3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customXml" Target="../ink/ink1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7.png"/><Relationship Id="rId18" Type="http://schemas.openxmlformats.org/officeDocument/2006/relationships/customXml" Target="../ink/ink21.xml"/><Relationship Id="rId3" Type="http://schemas.openxmlformats.org/officeDocument/2006/relationships/image" Target="../media/image31.png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customXml" Target="../ink/ink18.xml"/><Relationship Id="rId17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customXml" Target="../ink/ink17.xml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61.png"/><Relationship Id="rId21" Type="http://schemas.openxmlformats.org/officeDocument/2006/relationships/image" Target="../media/image52.png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56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4.xml"/><Relationship Id="rId11" Type="http://schemas.openxmlformats.org/officeDocument/2006/relationships/image" Target="../media/image47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60.png"/><Relationship Id="rId40" Type="http://schemas.openxmlformats.org/officeDocument/2006/relationships/customXml" Target="../ink/ink40.xml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51.png"/><Relationship Id="rId31" Type="http://schemas.openxmlformats.org/officeDocument/2006/relationships/image" Target="../media/image57.png"/><Relationship Id="rId4" Type="http://schemas.openxmlformats.org/officeDocument/2006/relationships/customXml" Target="../ink/ink23.xml"/><Relationship Id="rId9" Type="http://schemas.openxmlformats.org/officeDocument/2006/relationships/image" Target="../media/image46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55.png"/><Relationship Id="rId30" Type="http://schemas.openxmlformats.org/officeDocument/2006/relationships/customXml" Target="../ink/ink35.xml"/><Relationship Id="rId35" Type="http://schemas.openxmlformats.org/officeDocument/2006/relationships/image" Target="../media/image59.png"/><Relationship Id="rId43" Type="http://schemas.openxmlformats.org/officeDocument/2006/relationships/image" Target="../media/image63.png"/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12" Type="http://schemas.openxmlformats.org/officeDocument/2006/relationships/customXml" Target="../ink/ink26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33" Type="http://schemas.openxmlformats.org/officeDocument/2006/relationships/image" Target="../media/image58.png"/><Relationship Id="rId38" Type="http://schemas.openxmlformats.org/officeDocument/2006/relationships/customXml" Target="../ink/ink3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83.png"/><Relationship Id="rId21" Type="http://schemas.openxmlformats.org/officeDocument/2006/relationships/image" Target="../media/image74.png"/><Relationship Id="rId34" Type="http://schemas.openxmlformats.org/officeDocument/2006/relationships/customXml" Target="../ink/ink57.xml"/><Relationship Id="rId42" Type="http://schemas.openxmlformats.org/officeDocument/2006/relationships/customXml" Target="../ink/ink61.xml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6" Type="http://schemas.openxmlformats.org/officeDocument/2006/relationships/customXml" Target="../ink/ink48.xml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3.xml"/><Relationship Id="rId11" Type="http://schemas.openxmlformats.org/officeDocument/2006/relationships/image" Target="../media/image69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82.png"/><Relationship Id="rId40" Type="http://schemas.openxmlformats.org/officeDocument/2006/relationships/customXml" Target="../ink/ink60.xml"/><Relationship Id="rId45" Type="http://schemas.openxmlformats.org/officeDocument/2006/relationships/image" Target="../media/image86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4" Type="http://schemas.openxmlformats.org/officeDocument/2006/relationships/customXml" Target="../ink/ink62.xml"/><Relationship Id="rId4" Type="http://schemas.openxmlformats.org/officeDocument/2006/relationships/customXml" Target="../ink/ink42.xml"/><Relationship Id="rId9" Type="http://schemas.openxmlformats.org/officeDocument/2006/relationships/image" Target="../media/image68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77.png"/><Relationship Id="rId30" Type="http://schemas.openxmlformats.org/officeDocument/2006/relationships/customXml" Target="../ink/ink55.xml"/><Relationship Id="rId35" Type="http://schemas.openxmlformats.org/officeDocument/2006/relationships/image" Target="../media/image81.png"/><Relationship Id="rId43" Type="http://schemas.openxmlformats.org/officeDocument/2006/relationships/image" Target="../media/image85.png"/><Relationship Id="rId8" Type="http://schemas.openxmlformats.org/officeDocument/2006/relationships/customXml" Target="../ink/ink44.xml"/><Relationship Id="rId3" Type="http://schemas.openxmlformats.org/officeDocument/2006/relationships/image" Target="../media/image65.png"/><Relationship Id="rId12" Type="http://schemas.openxmlformats.org/officeDocument/2006/relationships/customXml" Target="../ink/ink46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38" Type="http://schemas.openxmlformats.org/officeDocument/2006/relationships/customXml" Target="../ink/ink59.xml"/><Relationship Id="rId20" Type="http://schemas.openxmlformats.org/officeDocument/2006/relationships/customXml" Target="../ink/ink50.xml"/><Relationship Id="rId41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.xml"/><Relationship Id="rId21" Type="http://schemas.openxmlformats.org/officeDocument/2006/relationships/image" Target="../media/image98.png"/><Relationship Id="rId42" Type="http://schemas.openxmlformats.org/officeDocument/2006/relationships/customXml" Target="../ink/ink81.xml"/><Relationship Id="rId47" Type="http://schemas.openxmlformats.org/officeDocument/2006/relationships/image" Target="../media/image111.png"/><Relationship Id="rId63" Type="http://schemas.openxmlformats.org/officeDocument/2006/relationships/image" Target="../media/image119.png"/><Relationship Id="rId68" Type="http://schemas.openxmlformats.org/officeDocument/2006/relationships/customXml" Target="../ink/ink94.xml"/><Relationship Id="rId84" Type="http://schemas.openxmlformats.org/officeDocument/2006/relationships/customXml" Target="../ink/ink102.xml"/><Relationship Id="rId89" Type="http://schemas.openxmlformats.org/officeDocument/2006/relationships/image" Target="../media/image132.png"/><Relationship Id="rId16" Type="http://schemas.openxmlformats.org/officeDocument/2006/relationships/customXml" Target="../ink/ink68.xml"/><Relationship Id="rId11" Type="http://schemas.openxmlformats.org/officeDocument/2006/relationships/image" Target="../media/image92.png"/><Relationship Id="rId32" Type="http://schemas.openxmlformats.org/officeDocument/2006/relationships/customXml" Target="../ink/ink76.xml"/><Relationship Id="rId37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customXml" Target="../ink/ink89.xml"/><Relationship Id="rId74" Type="http://schemas.openxmlformats.org/officeDocument/2006/relationships/customXml" Target="../ink/ink97.xml"/><Relationship Id="rId79" Type="http://schemas.openxmlformats.org/officeDocument/2006/relationships/image" Target="../media/image127.png"/><Relationship Id="rId5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customXml" Target="../ink/ink71.xml"/><Relationship Id="rId27" Type="http://schemas.openxmlformats.org/officeDocument/2006/relationships/image" Target="../media/image101.png"/><Relationship Id="rId30" Type="http://schemas.openxmlformats.org/officeDocument/2006/relationships/customXml" Target="../ink/ink75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48" Type="http://schemas.openxmlformats.org/officeDocument/2006/relationships/customXml" Target="../ink/ink84.xml"/><Relationship Id="rId56" Type="http://schemas.openxmlformats.org/officeDocument/2006/relationships/customXml" Target="../ink/ink88.xml"/><Relationship Id="rId64" Type="http://schemas.openxmlformats.org/officeDocument/2006/relationships/customXml" Target="../ink/ink92.xml"/><Relationship Id="rId69" Type="http://schemas.openxmlformats.org/officeDocument/2006/relationships/image" Target="../media/image122.png"/><Relationship Id="rId77" Type="http://schemas.openxmlformats.org/officeDocument/2006/relationships/image" Target="../media/image126.png"/><Relationship Id="rId8" Type="http://schemas.openxmlformats.org/officeDocument/2006/relationships/customXml" Target="../ink/ink65.xml"/><Relationship Id="rId51" Type="http://schemas.openxmlformats.org/officeDocument/2006/relationships/image" Target="../media/image113.png"/><Relationship Id="rId72" Type="http://schemas.openxmlformats.org/officeDocument/2006/relationships/customXml" Target="../ink/ink96.xml"/><Relationship Id="rId80" Type="http://schemas.openxmlformats.org/officeDocument/2006/relationships/customXml" Target="../ink/ink100.xml"/><Relationship Id="rId85" Type="http://schemas.openxmlformats.org/officeDocument/2006/relationships/image" Target="../media/image130.png"/><Relationship Id="rId3" Type="http://schemas.openxmlformats.org/officeDocument/2006/relationships/image" Target="../media/image88.png"/><Relationship Id="rId12" Type="http://schemas.openxmlformats.org/officeDocument/2006/relationships/customXml" Target="../ink/ink67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59" Type="http://schemas.openxmlformats.org/officeDocument/2006/relationships/image" Target="../media/image117.png"/><Relationship Id="rId67" Type="http://schemas.openxmlformats.org/officeDocument/2006/relationships/image" Target="../media/image121.png"/><Relationship Id="rId20" Type="http://schemas.openxmlformats.org/officeDocument/2006/relationships/customXml" Target="../ink/ink70.xml"/><Relationship Id="rId41" Type="http://schemas.openxmlformats.org/officeDocument/2006/relationships/image" Target="../media/image108.png"/><Relationship Id="rId54" Type="http://schemas.openxmlformats.org/officeDocument/2006/relationships/customXml" Target="../ink/ink87.xml"/><Relationship Id="rId62" Type="http://schemas.openxmlformats.org/officeDocument/2006/relationships/customXml" Target="../ink/ink91.xml"/><Relationship Id="rId70" Type="http://schemas.openxmlformats.org/officeDocument/2006/relationships/customXml" Target="../ink/ink95.xml"/><Relationship Id="rId75" Type="http://schemas.openxmlformats.org/officeDocument/2006/relationships/image" Target="../media/image125.png"/><Relationship Id="rId83" Type="http://schemas.openxmlformats.org/officeDocument/2006/relationships/image" Target="../media/image129.png"/><Relationship Id="rId88" Type="http://schemas.openxmlformats.org/officeDocument/2006/relationships/customXml" Target="../ink/ink10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4.xml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49" Type="http://schemas.openxmlformats.org/officeDocument/2006/relationships/image" Target="../media/image112.png"/><Relationship Id="rId57" Type="http://schemas.openxmlformats.org/officeDocument/2006/relationships/image" Target="../media/image116.png"/><Relationship Id="rId10" Type="http://schemas.openxmlformats.org/officeDocument/2006/relationships/customXml" Target="../ink/ink66.xml"/><Relationship Id="rId31" Type="http://schemas.openxmlformats.org/officeDocument/2006/relationships/image" Target="../media/image103.png"/><Relationship Id="rId44" Type="http://schemas.openxmlformats.org/officeDocument/2006/relationships/customXml" Target="../ink/ink82.xml"/><Relationship Id="rId52" Type="http://schemas.openxmlformats.org/officeDocument/2006/relationships/customXml" Target="../ink/ink86.xml"/><Relationship Id="rId60" Type="http://schemas.openxmlformats.org/officeDocument/2006/relationships/customXml" Target="../ink/ink90.xml"/><Relationship Id="rId65" Type="http://schemas.openxmlformats.org/officeDocument/2006/relationships/image" Target="../media/image120.png"/><Relationship Id="rId73" Type="http://schemas.openxmlformats.org/officeDocument/2006/relationships/image" Target="../media/image124.png"/><Relationship Id="rId78" Type="http://schemas.openxmlformats.org/officeDocument/2006/relationships/customXml" Target="../ink/ink99.xml"/><Relationship Id="rId81" Type="http://schemas.openxmlformats.org/officeDocument/2006/relationships/image" Target="../media/image128.png"/><Relationship Id="rId86" Type="http://schemas.openxmlformats.org/officeDocument/2006/relationships/customXml" Target="../ink/ink103.xml"/><Relationship Id="rId4" Type="http://schemas.openxmlformats.org/officeDocument/2006/relationships/customXml" Target="../ink/ink63.xml"/><Relationship Id="rId9" Type="http://schemas.openxmlformats.org/officeDocument/2006/relationships/image" Target="../media/image91.png"/><Relationship Id="rId13" Type="http://schemas.openxmlformats.org/officeDocument/2006/relationships/image" Target="../media/image93.png"/><Relationship Id="rId18" Type="http://schemas.openxmlformats.org/officeDocument/2006/relationships/customXml" Target="../ink/ink69.xml"/><Relationship Id="rId39" Type="http://schemas.openxmlformats.org/officeDocument/2006/relationships/image" Target="../media/image107.png"/><Relationship Id="rId34" Type="http://schemas.openxmlformats.org/officeDocument/2006/relationships/customXml" Target="../ink/ink77.xml"/><Relationship Id="rId50" Type="http://schemas.openxmlformats.org/officeDocument/2006/relationships/customXml" Target="../ink/ink85.xml"/><Relationship Id="rId55" Type="http://schemas.openxmlformats.org/officeDocument/2006/relationships/image" Target="../media/image115.png"/><Relationship Id="rId76" Type="http://schemas.openxmlformats.org/officeDocument/2006/relationships/customXml" Target="../ink/ink98.xml"/><Relationship Id="rId7" Type="http://schemas.openxmlformats.org/officeDocument/2006/relationships/image" Target="../media/image90.png"/><Relationship Id="rId71" Type="http://schemas.openxmlformats.org/officeDocument/2006/relationships/image" Target="../media/image123.png"/><Relationship Id="rId2" Type="http://schemas.openxmlformats.org/officeDocument/2006/relationships/image" Target="../media/image87.png"/><Relationship Id="rId29" Type="http://schemas.openxmlformats.org/officeDocument/2006/relationships/image" Target="../media/image102.png"/><Relationship Id="rId24" Type="http://schemas.openxmlformats.org/officeDocument/2006/relationships/customXml" Target="../ink/ink72.xml"/><Relationship Id="rId40" Type="http://schemas.openxmlformats.org/officeDocument/2006/relationships/customXml" Target="../ink/ink80.xml"/><Relationship Id="rId45" Type="http://schemas.openxmlformats.org/officeDocument/2006/relationships/image" Target="../media/image110.png"/><Relationship Id="rId66" Type="http://schemas.openxmlformats.org/officeDocument/2006/relationships/customXml" Target="../ink/ink93.xml"/><Relationship Id="rId87" Type="http://schemas.openxmlformats.org/officeDocument/2006/relationships/image" Target="../media/image131.png"/><Relationship Id="rId61" Type="http://schemas.openxmlformats.org/officeDocument/2006/relationships/image" Target="../media/image118.png"/><Relationship Id="rId82" Type="http://schemas.openxmlformats.org/officeDocument/2006/relationships/customXml" Target="../ink/ink101.xml"/><Relationship Id="rId19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customXml" Target="../ink/ink112.xml"/><Relationship Id="rId26" Type="http://schemas.openxmlformats.org/officeDocument/2006/relationships/customXml" Target="../ink/ink116.xml"/><Relationship Id="rId39" Type="http://schemas.openxmlformats.org/officeDocument/2006/relationships/image" Target="../media/image152.png"/><Relationship Id="rId21" Type="http://schemas.openxmlformats.org/officeDocument/2006/relationships/image" Target="../media/image143.png"/><Relationship Id="rId34" Type="http://schemas.openxmlformats.org/officeDocument/2006/relationships/customXml" Target="../ink/ink120.xml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6" Type="http://schemas.openxmlformats.org/officeDocument/2006/relationships/customXml" Target="../ink/ink111.xml"/><Relationship Id="rId20" Type="http://schemas.openxmlformats.org/officeDocument/2006/relationships/customXml" Target="../ink/ink113.xml"/><Relationship Id="rId29" Type="http://schemas.openxmlformats.org/officeDocument/2006/relationships/image" Target="../media/image147.png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6.xml"/><Relationship Id="rId11" Type="http://schemas.openxmlformats.org/officeDocument/2006/relationships/image" Target="../media/image138.png"/><Relationship Id="rId24" Type="http://schemas.openxmlformats.org/officeDocument/2006/relationships/customXml" Target="../ink/ink115.xml"/><Relationship Id="rId32" Type="http://schemas.openxmlformats.org/officeDocument/2006/relationships/customXml" Target="../ink/ink119.xml"/><Relationship Id="rId37" Type="http://schemas.openxmlformats.org/officeDocument/2006/relationships/image" Target="../media/image151.png"/><Relationship Id="rId40" Type="http://schemas.openxmlformats.org/officeDocument/2006/relationships/customXml" Target="../ink/ink123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28" Type="http://schemas.openxmlformats.org/officeDocument/2006/relationships/customXml" Target="../ink/ink117.xml"/><Relationship Id="rId36" Type="http://schemas.openxmlformats.org/officeDocument/2006/relationships/customXml" Target="../ink/ink121.xml"/><Relationship Id="rId10" Type="http://schemas.openxmlformats.org/officeDocument/2006/relationships/customXml" Target="../ink/ink108.xml"/><Relationship Id="rId19" Type="http://schemas.openxmlformats.org/officeDocument/2006/relationships/image" Target="../media/image142.png"/><Relationship Id="rId31" Type="http://schemas.openxmlformats.org/officeDocument/2006/relationships/image" Target="../media/image148.png"/><Relationship Id="rId4" Type="http://schemas.openxmlformats.org/officeDocument/2006/relationships/customXml" Target="../ink/ink105.xml"/><Relationship Id="rId9" Type="http://schemas.openxmlformats.org/officeDocument/2006/relationships/image" Target="../media/image137.png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146.png"/><Relationship Id="rId30" Type="http://schemas.openxmlformats.org/officeDocument/2006/relationships/customXml" Target="../ink/ink118.xml"/><Relationship Id="rId35" Type="http://schemas.openxmlformats.org/officeDocument/2006/relationships/image" Target="../media/image150.png"/><Relationship Id="rId8" Type="http://schemas.openxmlformats.org/officeDocument/2006/relationships/customXml" Target="../ink/ink107.xml"/><Relationship Id="rId3" Type="http://schemas.openxmlformats.org/officeDocument/2006/relationships/image" Target="../media/image134.png"/><Relationship Id="rId12" Type="http://schemas.openxmlformats.org/officeDocument/2006/relationships/customXml" Target="../ink/ink109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33" Type="http://schemas.openxmlformats.org/officeDocument/2006/relationships/image" Target="../media/image149.png"/><Relationship Id="rId38" Type="http://schemas.openxmlformats.org/officeDocument/2006/relationships/customXml" Target="../ink/ink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077" y="565079"/>
            <a:ext cx="6814921" cy="2064502"/>
          </a:xfrm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en-US" dirty="0"/>
              <a:t>“</a:t>
            </a:r>
            <a:r>
              <a:rPr lang="ru-RU" dirty="0"/>
              <a:t>Пчёлки</a:t>
            </a:r>
            <a:r>
              <a:rPr lang="en-US" dirty="0"/>
              <a:t>” </a:t>
            </a:r>
            <a:r>
              <a:rPr lang="ru-RU" dirty="0"/>
              <a:t>детский сад и семейный клуб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B9C16-908A-BAB1-6C1A-41D94CC8F938}"/>
              </a:ext>
            </a:extLst>
          </p:cNvPr>
          <p:cNvSpPr txBox="1"/>
          <p:nvPr/>
        </p:nvSpPr>
        <p:spPr>
          <a:xfrm>
            <a:off x="5117949" y="2637857"/>
            <a:ext cx="1749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Веб-сайт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1359B-2867-3286-15FE-EB6C86161AEB}"/>
              </a:ext>
            </a:extLst>
          </p:cNvPr>
          <p:cNvSpPr txBox="1"/>
          <p:nvPr/>
        </p:nvSpPr>
        <p:spPr>
          <a:xfrm>
            <a:off x="4340966" y="3461896"/>
            <a:ext cx="3755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Филиппова </a:t>
            </a:r>
            <a:r>
              <a:rPr lang="ru-RU" b="1" cap="all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ксения</a:t>
            </a:r>
            <a:r>
              <a:rPr lang="ru-RU" b="1" cap="all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9п</a:t>
            </a:r>
            <a:endParaRPr lang="ru-RU" sz="1800" b="1" cap="all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 descr="Изображение выглядит как текст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0B7ECD8-7D68-FE03-3180-34B86FFA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12" y="4255157"/>
            <a:ext cx="2158575" cy="21585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DE42544-532C-CE6D-CB50-83118D71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5" y="534255"/>
            <a:ext cx="5959011" cy="1333085"/>
          </a:xfrm>
        </p:spPr>
        <p:txBody>
          <a:bodyPr/>
          <a:lstStyle/>
          <a:p>
            <a:r>
              <a:rPr lang="ru-RU" dirty="0"/>
              <a:t>Что бы хотелось ещё сделать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E1E0D3-A3A0-AAF9-A828-CF7B2036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465" y="2795562"/>
            <a:ext cx="5774076" cy="271138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Сделать сайт читабельным не только с </a:t>
            </a:r>
            <a:r>
              <a:rPr lang="ru-RU" dirty="0" err="1"/>
              <a:t>пк</a:t>
            </a:r>
            <a:r>
              <a:rPr lang="ru-RU" dirty="0"/>
              <a:t>, но и с телефона!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Сделать так, чтобы когда пользователь снова входил в аккаунт, его предыдущая </a:t>
            </a:r>
            <a:r>
              <a:rPr lang="ru-RU" dirty="0" err="1"/>
              <a:t>аватарка</a:t>
            </a:r>
            <a:r>
              <a:rPr lang="ru-RU" dirty="0"/>
              <a:t> сохранялась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Чтобы раздел, в котором ты находишься, светился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F6FD5B3-F010-6111-9B45-50ECC2737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1">
              <a:lumMod val="90000"/>
            </a:schemeClr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FDC18B-39D5-A030-DC69-9F6030F201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5200" y="457200"/>
            <a:ext cx="1066800" cy="471488"/>
          </a:xfrm>
        </p:spPr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10</a:t>
            </a:fld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2" name="Рукописный ввод 141">
                <a:extLst>
                  <a:ext uri="{FF2B5EF4-FFF2-40B4-BE49-F238E27FC236}">
                    <a16:creationId xmlns:a16="http://schemas.microsoft.com/office/drawing/2014/main" id="{87724924-A50E-54AF-0E15-A7C0528EF401}"/>
                  </a:ext>
                </a:extLst>
              </p14:cNvPr>
              <p14:cNvContentPartPr/>
              <p14:nvPr/>
            </p14:nvContentPartPr>
            <p14:xfrm>
              <a:off x="8419876" y="2835076"/>
              <a:ext cx="2301640" cy="409661"/>
            </p14:xfrm>
          </p:contentPart>
        </mc:Choice>
        <mc:Fallback>
          <p:pic>
            <p:nvPicPr>
              <p:cNvPr id="142" name="Рукописный ввод 141">
                <a:extLst>
                  <a:ext uri="{FF2B5EF4-FFF2-40B4-BE49-F238E27FC236}">
                    <a16:creationId xmlns:a16="http://schemas.microsoft.com/office/drawing/2014/main" id="{87724924-A50E-54AF-0E15-A7C0528EF4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1234" y="2826429"/>
                <a:ext cx="2319284" cy="427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9" name="Рукописный ввод 108">
                <a:extLst>
                  <a:ext uri="{FF2B5EF4-FFF2-40B4-BE49-F238E27FC236}">
                    <a16:creationId xmlns:a16="http://schemas.microsoft.com/office/drawing/2014/main" id="{5FB03DC9-9E34-D872-9B14-63C7FE8BBC42}"/>
                  </a:ext>
                </a:extLst>
              </p14:cNvPr>
              <p14:cNvContentPartPr/>
              <p14:nvPr/>
            </p14:nvContentPartPr>
            <p14:xfrm>
              <a:off x="9540129" y="3976418"/>
              <a:ext cx="154080" cy="83160"/>
            </p14:xfrm>
          </p:contentPart>
        </mc:Choice>
        <mc:Fallback>
          <p:pic>
            <p:nvPicPr>
              <p:cNvPr id="109" name="Рукописный ввод 108">
                <a:extLst>
                  <a:ext uri="{FF2B5EF4-FFF2-40B4-BE49-F238E27FC236}">
                    <a16:creationId xmlns:a16="http://schemas.microsoft.com/office/drawing/2014/main" id="{5FB03DC9-9E34-D872-9B14-63C7FE8BBC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1129" y="3967418"/>
                <a:ext cx="171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5" name="Рукописный ввод 134">
                <a:extLst>
                  <a:ext uri="{FF2B5EF4-FFF2-40B4-BE49-F238E27FC236}">
                    <a16:creationId xmlns:a16="http://schemas.microsoft.com/office/drawing/2014/main" id="{1817B0D2-860F-329B-F28D-35DE44254E7D}"/>
                  </a:ext>
                </a:extLst>
              </p14:cNvPr>
              <p14:cNvContentPartPr/>
              <p14:nvPr/>
            </p14:nvContentPartPr>
            <p14:xfrm>
              <a:off x="9582249" y="2008298"/>
              <a:ext cx="1167120" cy="961920"/>
            </p14:xfrm>
          </p:contentPart>
        </mc:Choice>
        <mc:Fallback>
          <p:pic>
            <p:nvPicPr>
              <p:cNvPr id="135" name="Рукописный ввод 134">
                <a:extLst>
                  <a:ext uri="{FF2B5EF4-FFF2-40B4-BE49-F238E27FC236}">
                    <a16:creationId xmlns:a16="http://schemas.microsoft.com/office/drawing/2014/main" id="{1817B0D2-860F-329B-F28D-35DE44254E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3249" y="1999298"/>
                <a:ext cx="118476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9" name="Рукописный ввод 138">
                <a:extLst>
                  <a:ext uri="{FF2B5EF4-FFF2-40B4-BE49-F238E27FC236}">
                    <a16:creationId xmlns:a16="http://schemas.microsoft.com/office/drawing/2014/main" id="{FB90E8E2-D7BF-7DC7-F930-A7D9D743AD15}"/>
                  </a:ext>
                </a:extLst>
              </p14:cNvPr>
              <p14:cNvContentPartPr/>
              <p14:nvPr/>
            </p14:nvContentPartPr>
            <p14:xfrm>
              <a:off x="8415489" y="1994618"/>
              <a:ext cx="952560" cy="914760"/>
            </p14:xfrm>
          </p:contentPart>
        </mc:Choice>
        <mc:Fallback>
          <p:pic>
            <p:nvPicPr>
              <p:cNvPr id="139" name="Рукописный ввод 138">
                <a:extLst>
                  <a:ext uri="{FF2B5EF4-FFF2-40B4-BE49-F238E27FC236}">
                    <a16:creationId xmlns:a16="http://schemas.microsoft.com/office/drawing/2014/main" id="{FB90E8E2-D7BF-7DC7-F930-A7D9D743A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6849" y="1985618"/>
                <a:ext cx="970200" cy="9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Группа 166">
            <a:extLst>
              <a:ext uri="{FF2B5EF4-FFF2-40B4-BE49-F238E27FC236}">
                <a16:creationId xmlns:a16="http://schemas.microsoft.com/office/drawing/2014/main" id="{A0FD013A-6549-2535-67B3-DF27FF3AE9FF}"/>
              </a:ext>
            </a:extLst>
          </p:cNvPr>
          <p:cNvGrpSpPr/>
          <p:nvPr/>
        </p:nvGrpSpPr>
        <p:grpSpPr>
          <a:xfrm>
            <a:off x="7872969" y="1490258"/>
            <a:ext cx="3355200" cy="5010480"/>
            <a:chOff x="7872969" y="1490258"/>
            <a:chExt cx="3355200" cy="50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1" name="Рукописный ввод 110">
                  <a:extLst>
                    <a:ext uri="{FF2B5EF4-FFF2-40B4-BE49-F238E27FC236}">
                      <a16:creationId xmlns:a16="http://schemas.microsoft.com/office/drawing/2014/main" id="{4C115BBF-93F4-66D0-A0AB-45F6763E0CC8}"/>
                    </a:ext>
                  </a:extLst>
                </p14:cNvPr>
                <p14:cNvContentPartPr/>
                <p14:nvPr/>
              </p14:nvContentPartPr>
              <p14:xfrm>
                <a:off x="9942249" y="2658098"/>
                <a:ext cx="272520" cy="61200"/>
              </p14:xfrm>
            </p:contentPart>
          </mc:Choice>
          <mc:Fallback>
            <p:pic>
              <p:nvPicPr>
                <p:cNvPr id="111" name="Рукописный ввод 110">
                  <a:extLst>
                    <a:ext uri="{FF2B5EF4-FFF2-40B4-BE49-F238E27FC236}">
                      <a16:creationId xmlns:a16="http://schemas.microsoft.com/office/drawing/2014/main" id="{4C115BBF-93F4-66D0-A0AB-45F6763E0C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33249" y="2649098"/>
                  <a:ext cx="290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F581F320-D7C9-904B-AAD1-5C2F68A3CD30}"/>
                    </a:ext>
                  </a:extLst>
                </p14:cNvPr>
                <p14:cNvContentPartPr/>
                <p14:nvPr/>
              </p14:nvContentPartPr>
              <p14:xfrm>
                <a:off x="8938569" y="2585738"/>
                <a:ext cx="313560" cy="16488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F581F320-D7C9-904B-AAD1-5C2F68A3CD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29929" y="2576738"/>
                  <a:ext cx="33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2B6D932C-E2B8-C494-E532-D7817343E1CF}"/>
                    </a:ext>
                  </a:extLst>
                </p14:cNvPr>
                <p14:cNvContentPartPr/>
                <p14:nvPr/>
              </p14:nvContentPartPr>
              <p14:xfrm>
                <a:off x="8503863" y="2937587"/>
                <a:ext cx="219131" cy="1002113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2B6D932C-E2B8-C494-E532-D7817343E1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94867" y="2928585"/>
                  <a:ext cx="236762" cy="1019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1D2A8CF6-1540-F6EB-D972-29C5C91FF5D6}"/>
                    </a:ext>
                  </a:extLst>
                </p14:cNvPr>
                <p14:cNvContentPartPr/>
                <p14:nvPr/>
              </p14:nvContentPartPr>
              <p14:xfrm>
                <a:off x="10416099" y="3173257"/>
                <a:ext cx="191223" cy="755073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1D2A8CF6-1540-F6EB-D972-29C5C91FF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07096" y="3164255"/>
                  <a:ext cx="208869" cy="772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585D70B8-9B42-78BE-02EE-33D04DC9D55C}"/>
                    </a:ext>
                  </a:extLst>
                </p14:cNvPr>
                <p14:cNvContentPartPr/>
                <p14:nvPr/>
              </p14:nvContentPartPr>
              <p14:xfrm>
                <a:off x="8765893" y="3927804"/>
                <a:ext cx="731300" cy="510617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585D70B8-9B42-78BE-02EE-33D04DC9D5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56891" y="3918795"/>
                  <a:ext cx="748943" cy="528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A106AA97-6EDB-B2F4-E47D-ECF9EA6E5536}"/>
                    </a:ext>
                  </a:extLst>
                </p14:cNvPr>
                <p14:cNvContentPartPr/>
                <p14:nvPr/>
              </p14:nvContentPartPr>
              <p14:xfrm>
                <a:off x="9529733" y="3885933"/>
                <a:ext cx="914770" cy="539557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A106AA97-6EDB-B2F4-E47D-ECF9EA6E55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20733" y="3876934"/>
                  <a:ext cx="932410" cy="557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AE81865C-5956-0B4C-FB3A-332CA02E301D}"/>
                    </a:ext>
                  </a:extLst>
                </p14:cNvPr>
                <p14:cNvContentPartPr/>
                <p14:nvPr/>
              </p14:nvContentPartPr>
              <p14:xfrm>
                <a:off x="9886449" y="2994698"/>
                <a:ext cx="496800" cy="9324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AE81865C-5956-0B4C-FB3A-332CA02E30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77809" y="2986058"/>
                  <a:ext cx="514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39BAAA88-91D6-33F2-5637-852E93573EB8}"/>
                    </a:ext>
                  </a:extLst>
                </p14:cNvPr>
                <p14:cNvContentPartPr/>
                <p14:nvPr/>
              </p14:nvContentPartPr>
              <p14:xfrm>
                <a:off x="9956649" y="2983898"/>
                <a:ext cx="412200" cy="9360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39BAAA88-91D6-33F2-5637-852E93573E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48009" y="2975258"/>
                  <a:ext cx="429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5B77F47F-C433-BAE2-6129-75C34B46A81C}"/>
                    </a:ext>
                  </a:extLst>
                </p14:cNvPr>
                <p14:cNvContentPartPr/>
                <p14:nvPr/>
              </p14:nvContentPartPr>
              <p14:xfrm>
                <a:off x="8833449" y="2947178"/>
                <a:ext cx="439920" cy="16560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5B77F47F-C433-BAE2-6129-75C34B46A8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4809" y="2938538"/>
                  <a:ext cx="457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B6580922-4D45-6308-3117-B4476538FE20}"/>
                    </a:ext>
                  </a:extLst>
                </p14:cNvPr>
                <p14:cNvContentPartPr/>
                <p14:nvPr/>
              </p14:nvContentPartPr>
              <p14:xfrm>
                <a:off x="8828409" y="2956538"/>
                <a:ext cx="370800" cy="15264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B6580922-4D45-6308-3117-B4476538FE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9409" y="2947898"/>
                  <a:ext cx="388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86D90438-618D-309F-7CA9-C2555EFBC667}"/>
                    </a:ext>
                  </a:extLst>
                </p14:cNvPr>
                <p14:cNvContentPartPr/>
                <p14:nvPr/>
              </p14:nvContentPartPr>
              <p14:xfrm>
                <a:off x="8848209" y="3101978"/>
                <a:ext cx="304200" cy="26424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86D90438-618D-309F-7CA9-C2555EFBC6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39569" y="3092978"/>
                  <a:ext cx="321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C9F4D63D-57DB-2999-525E-37E485B44B77}"/>
                    </a:ext>
                  </a:extLst>
                </p14:cNvPr>
                <p14:cNvContentPartPr/>
                <p14:nvPr/>
              </p14:nvContentPartPr>
              <p14:xfrm>
                <a:off x="9998409" y="3096218"/>
                <a:ext cx="352440" cy="28656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C9F4D63D-57DB-2999-525E-37E485B44B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89409" y="3087218"/>
                  <a:ext cx="370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C3CDA4F6-30D2-CE40-DCEF-E79FB42762DC}"/>
                    </a:ext>
                  </a:extLst>
                </p14:cNvPr>
                <p14:cNvContentPartPr/>
                <p14:nvPr/>
              </p14:nvContentPartPr>
              <p14:xfrm>
                <a:off x="9892209" y="2986058"/>
                <a:ext cx="129600" cy="3996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C3CDA4F6-30D2-CE40-DCEF-E79FB42762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83569" y="2977058"/>
                  <a:ext cx="14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50D679A2-0EEE-5303-85C7-DAE3A5E92850}"/>
                    </a:ext>
                  </a:extLst>
                </p14:cNvPr>
                <p14:cNvContentPartPr/>
                <p14:nvPr/>
              </p14:nvContentPartPr>
              <p14:xfrm>
                <a:off x="9585489" y="3368378"/>
                <a:ext cx="6840" cy="21744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50D679A2-0EEE-5303-85C7-DAE3A5E928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76489" y="3359378"/>
                  <a:ext cx="244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96155A0E-9D51-9236-657D-C3C6472324F1}"/>
                    </a:ext>
                  </a:extLst>
                </p14:cNvPr>
                <p14:cNvContentPartPr/>
                <p14:nvPr/>
              </p14:nvContentPartPr>
              <p14:xfrm>
                <a:off x="9534009" y="3451898"/>
                <a:ext cx="18360" cy="13572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96155A0E-9D51-9236-657D-C3C6472324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25369" y="3443258"/>
                  <a:ext cx="36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584BAA24-E428-E836-DB4A-B321246692B4}"/>
                    </a:ext>
                  </a:extLst>
                </p14:cNvPr>
                <p14:cNvContentPartPr/>
                <p14:nvPr/>
              </p14:nvContentPartPr>
              <p14:xfrm>
                <a:off x="9875649" y="2997578"/>
                <a:ext cx="79200" cy="6552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584BAA24-E428-E836-DB4A-B321246692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66649" y="2988938"/>
                  <a:ext cx="96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9293F5F3-D1C5-A5EF-716E-AD22549B43DC}"/>
                    </a:ext>
                  </a:extLst>
                </p14:cNvPr>
                <p14:cNvContentPartPr/>
                <p14:nvPr/>
              </p14:nvContentPartPr>
              <p14:xfrm>
                <a:off x="9917409" y="3350018"/>
                <a:ext cx="139680" cy="3132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9293F5F3-D1C5-A5EF-716E-AD22549B43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08409" y="3341018"/>
                  <a:ext cx="157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A00BEAC6-339D-3952-9A22-67D85A24C547}"/>
                    </a:ext>
                  </a:extLst>
                </p14:cNvPr>
                <p14:cNvContentPartPr/>
                <p14:nvPr/>
              </p14:nvContentPartPr>
              <p14:xfrm>
                <a:off x="9151689" y="2957978"/>
                <a:ext cx="191160" cy="5220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A00BEAC6-339D-3952-9A22-67D85A24C5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3049" y="2948978"/>
                  <a:ext cx="208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151EBCE8-C40D-8EDF-B994-C7647138D11E}"/>
                    </a:ext>
                  </a:extLst>
                </p14:cNvPr>
                <p14:cNvContentPartPr/>
                <p14:nvPr/>
              </p14:nvContentPartPr>
              <p14:xfrm>
                <a:off x="9123249" y="3306098"/>
                <a:ext cx="129960" cy="5724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151EBCE8-C40D-8EDF-B994-C7647138D1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14249" y="3297458"/>
                  <a:ext cx="147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85F94EC5-7F0D-A43D-000B-575772AC0E82}"/>
                    </a:ext>
                  </a:extLst>
                </p14:cNvPr>
                <p14:cNvContentPartPr/>
                <p14:nvPr/>
              </p14:nvContentPartPr>
              <p14:xfrm>
                <a:off x="9202089" y="3260378"/>
                <a:ext cx="165600" cy="5976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85F94EC5-7F0D-A43D-000B-575772AC0E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93089" y="3251378"/>
                  <a:ext cx="183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3544A8F1-F8E3-B246-0257-3798EBF078E0}"/>
                    </a:ext>
                  </a:extLst>
                </p14:cNvPr>
                <p14:cNvContentPartPr/>
                <p14:nvPr/>
              </p14:nvContentPartPr>
              <p14:xfrm>
                <a:off x="9856209" y="3311498"/>
                <a:ext cx="88920" cy="3708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3544A8F1-F8E3-B246-0257-3798EBF078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47209" y="3302498"/>
                  <a:ext cx="106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9" name="Рукописный ввод 118">
                  <a:extLst>
                    <a:ext uri="{FF2B5EF4-FFF2-40B4-BE49-F238E27FC236}">
                      <a16:creationId xmlns:a16="http://schemas.microsoft.com/office/drawing/2014/main" id="{DC021EE3-62B8-83B3-66EA-2DC6B3608DDB}"/>
                    </a:ext>
                  </a:extLst>
                </p14:cNvPr>
                <p14:cNvContentPartPr/>
                <p14:nvPr/>
              </p14:nvContentPartPr>
              <p14:xfrm>
                <a:off x="10529049" y="3027458"/>
                <a:ext cx="229680" cy="648360"/>
              </p14:xfrm>
            </p:contentPart>
          </mc:Choice>
          <mc:Fallback>
            <p:pic>
              <p:nvPicPr>
                <p:cNvPr id="119" name="Рукописный ввод 118">
                  <a:extLst>
                    <a:ext uri="{FF2B5EF4-FFF2-40B4-BE49-F238E27FC236}">
                      <a16:creationId xmlns:a16="http://schemas.microsoft.com/office/drawing/2014/main" id="{DC021EE3-62B8-83B3-66EA-2DC6B3608D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20409" y="3018458"/>
                  <a:ext cx="24732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0" name="Рукописный ввод 119">
                  <a:extLst>
                    <a:ext uri="{FF2B5EF4-FFF2-40B4-BE49-F238E27FC236}">
                      <a16:creationId xmlns:a16="http://schemas.microsoft.com/office/drawing/2014/main" id="{2C5CDA13-6DC9-C502-0A5C-B4035AF238AA}"/>
                    </a:ext>
                  </a:extLst>
                </p14:cNvPr>
                <p14:cNvContentPartPr/>
                <p14:nvPr/>
              </p14:nvContentPartPr>
              <p14:xfrm>
                <a:off x="8450769" y="2966978"/>
                <a:ext cx="234000" cy="583920"/>
              </p14:xfrm>
            </p:contentPart>
          </mc:Choice>
          <mc:Fallback>
            <p:pic>
              <p:nvPicPr>
                <p:cNvPr id="120" name="Рукописный ввод 119">
                  <a:extLst>
                    <a:ext uri="{FF2B5EF4-FFF2-40B4-BE49-F238E27FC236}">
                      <a16:creationId xmlns:a16="http://schemas.microsoft.com/office/drawing/2014/main" id="{2C5CDA13-6DC9-C502-0A5C-B4035AF238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42129" y="2958338"/>
                  <a:ext cx="2516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3" name="Рукописный ввод 122">
                  <a:extLst>
                    <a:ext uri="{FF2B5EF4-FFF2-40B4-BE49-F238E27FC236}">
                      <a16:creationId xmlns:a16="http://schemas.microsoft.com/office/drawing/2014/main" id="{0D21D101-CCAF-E700-3A98-B71196287B3C}"/>
                    </a:ext>
                  </a:extLst>
                </p14:cNvPr>
                <p14:cNvContentPartPr/>
                <p14:nvPr/>
              </p14:nvContentPartPr>
              <p14:xfrm>
                <a:off x="9355449" y="1983458"/>
                <a:ext cx="169200" cy="1019520"/>
              </p14:xfrm>
            </p:contentPart>
          </mc:Choice>
          <mc:Fallback>
            <p:pic>
              <p:nvPicPr>
                <p:cNvPr id="123" name="Рукописный ввод 122">
                  <a:extLst>
                    <a:ext uri="{FF2B5EF4-FFF2-40B4-BE49-F238E27FC236}">
                      <a16:creationId xmlns:a16="http://schemas.microsoft.com/office/drawing/2014/main" id="{0D21D101-CCAF-E700-3A98-B71196287B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46449" y="1974818"/>
                  <a:ext cx="186840" cy="10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4" name="Рукописный ввод 123">
                  <a:extLst>
                    <a:ext uri="{FF2B5EF4-FFF2-40B4-BE49-F238E27FC236}">
                      <a16:creationId xmlns:a16="http://schemas.microsoft.com/office/drawing/2014/main" id="{E63DE62C-ED3C-CE6A-5C81-2829E6D7A2AF}"/>
                    </a:ext>
                  </a:extLst>
                </p14:cNvPr>
                <p14:cNvContentPartPr/>
                <p14:nvPr/>
              </p14:nvContentPartPr>
              <p14:xfrm>
                <a:off x="9528969" y="1979858"/>
                <a:ext cx="62640" cy="995400"/>
              </p14:xfrm>
            </p:contentPart>
          </mc:Choice>
          <mc:Fallback>
            <p:pic>
              <p:nvPicPr>
                <p:cNvPr id="124" name="Рукописный ввод 123">
                  <a:extLst>
                    <a:ext uri="{FF2B5EF4-FFF2-40B4-BE49-F238E27FC236}">
                      <a16:creationId xmlns:a16="http://schemas.microsoft.com/office/drawing/2014/main" id="{E63DE62C-ED3C-CE6A-5C81-2829E6D7A2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20329" y="1970858"/>
                  <a:ext cx="802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1542D277-63CD-1761-A277-5FC483496BF2}"/>
                    </a:ext>
                  </a:extLst>
                </p14:cNvPr>
                <p14:cNvContentPartPr/>
                <p14:nvPr/>
              </p14:nvContentPartPr>
              <p14:xfrm>
                <a:off x="8009769" y="1501058"/>
                <a:ext cx="1292400" cy="1069200"/>
              </p14:xfrm>
            </p:contentPart>
          </mc:Choice>
          <mc:Fallback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1542D277-63CD-1761-A277-5FC483496B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1129" y="1492058"/>
                  <a:ext cx="131004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1FF901B1-0A20-95A6-80C7-86738FB65F8D}"/>
                    </a:ext>
                  </a:extLst>
                </p14:cNvPr>
                <p14:cNvContentPartPr/>
                <p14:nvPr/>
              </p14:nvContentPartPr>
              <p14:xfrm>
                <a:off x="8019489" y="2552258"/>
                <a:ext cx="167040" cy="2394360"/>
              </p14:xfrm>
            </p:contentPart>
          </mc:Choice>
          <mc:Fallback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1FF901B1-0A20-95A6-80C7-86738FB65F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10849" y="2543618"/>
                  <a:ext cx="184680" cy="24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9" name="Рукописный ввод 148">
                  <a:extLst>
                    <a:ext uri="{FF2B5EF4-FFF2-40B4-BE49-F238E27FC236}">
                      <a16:creationId xmlns:a16="http://schemas.microsoft.com/office/drawing/2014/main" id="{D24F3791-EE9B-754E-D61C-9D42B8F652E3}"/>
                    </a:ext>
                  </a:extLst>
                </p14:cNvPr>
                <p14:cNvContentPartPr/>
                <p14:nvPr/>
              </p14:nvContentPartPr>
              <p14:xfrm>
                <a:off x="9363729" y="1490258"/>
                <a:ext cx="201960" cy="87120"/>
              </p14:xfrm>
            </p:contentPart>
          </mc:Choice>
          <mc:Fallback>
            <p:pic>
              <p:nvPicPr>
                <p:cNvPr id="149" name="Рукописный ввод 148">
                  <a:extLst>
                    <a:ext uri="{FF2B5EF4-FFF2-40B4-BE49-F238E27FC236}">
                      <a16:creationId xmlns:a16="http://schemas.microsoft.com/office/drawing/2014/main" id="{D24F3791-EE9B-754E-D61C-9D42B8F652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4729" y="1481618"/>
                  <a:ext cx="21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96F16323-67DD-66D0-409B-C14F862D4DF5}"/>
                    </a:ext>
                  </a:extLst>
                </p14:cNvPr>
                <p14:cNvContentPartPr/>
                <p14:nvPr/>
              </p14:nvContentPartPr>
              <p14:xfrm>
                <a:off x="9602049" y="1558658"/>
                <a:ext cx="1426320" cy="2259000"/>
              </p14:xfrm>
            </p:contentPart>
          </mc:Choice>
          <mc:Fallback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96F16323-67DD-66D0-409B-C14F862D4D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93409" y="1550018"/>
                  <a:ext cx="1443960" cy="22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A7748980-1435-40A1-E2D5-78328D30DA3D}"/>
                    </a:ext>
                  </a:extLst>
                </p14:cNvPr>
                <p14:cNvContentPartPr/>
                <p14:nvPr/>
              </p14:nvContentPartPr>
              <p14:xfrm>
                <a:off x="10974009" y="3742778"/>
                <a:ext cx="254160" cy="1917720"/>
              </p14:xfrm>
            </p:contentPart>
          </mc:Choice>
          <mc:Fallback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A7748980-1435-40A1-E2D5-78328D30DA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65369" y="3734138"/>
                  <a:ext cx="271800" cy="19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5" name="Рукописный ввод 154">
                  <a:extLst>
                    <a:ext uri="{FF2B5EF4-FFF2-40B4-BE49-F238E27FC236}">
                      <a16:creationId xmlns:a16="http://schemas.microsoft.com/office/drawing/2014/main" id="{DC38723D-1A2D-3EA0-5395-4CA958AC85B6}"/>
                    </a:ext>
                  </a:extLst>
                </p14:cNvPr>
                <p14:cNvContentPartPr/>
                <p14:nvPr/>
              </p14:nvContentPartPr>
              <p14:xfrm>
                <a:off x="7872969" y="4918178"/>
                <a:ext cx="216360" cy="795960"/>
              </p14:xfrm>
            </p:contentPart>
          </mc:Choice>
          <mc:Fallback>
            <p:pic>
              <p:nvPicPr>
                <p:cNvPr id="155" name="Рукописный ввод 154">
                  <a:extLst>
                    <a:ext uri="{FF2B5EF4-FFF2-40B4-BE49-F238E27FC236}">
                      <a16:creationId xmlns:a16="http://schemas.microsoft.com/office/drawing/2014/main" id="{DC38723D-1A2D-3EA0-5395-4CA958AC85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64329" y="4909538"/>
                  <a:ext cx="23400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7" name="Рукописный ввод 156">
                  <a:extLst>
                    <a:ext uri="{FF2B5EF4-FFF2-40B4-BE49-F238E27FC236}">
                      <a16:creationId xmlns:a16="http://schemas.microsoft.com/office/drawing/2014/main" id="{2B0468E9-00F8-E8CD-1E2B-D9CA36C2C5AF}"/>
                    </a:ext>
                  </a:extLst>
                </p14:cNvPr>
                <p14:cNvContentPartPr/>
                <p14:nvPr/>
              </p14:nvContentPartPr>
              <p14:xfrm>
                <a:off x="9038289" y="4266938"/>
                <a:ext cx="111240" cy="701280"/>
              </p14:xfrm>
            </p:contentPart>
          </mc:Choice>
          <mc:Fallback>
            <p:pic>
              <p:nvPicPr>
                <p:cNvPr id="157" name="Рукописный ввод 156">
                  <a:extLst>
                    <a:ext uri="{FF2B5EF4-FFF2-40B4-BE49-F238E27FC236}">
                      <a16:creationId xmlns:a16="http://schemas.microsoft.com/office/drawing/2014/main" id="{2B0468E9-00F8-E8CD-1E2B-D9CA36C2C5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29289" y="4257938"/>
                  <a:ext cx="1288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033AC3C1-2F09-A436-E0B3-1EFBF9FC6E4F}"/>
                    </a:ext>
                  </a:extLst>
                </p14:cNvPr>
                <p14:cNvContentPartPr/>
                <p14:nvPr/>
              </p14:nvContentPartPr>
              <p14:xfrm>
                <a:off x="9967089" y="4203218"/>
                <a:ext cx="132480" cy="734400"/>
              </p14:xfrm>
            </p:contentPart>
          </mc:Choice>
          <mc:Fallback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033AC3C1-2F09-A436-E0B3-1EFBF9FC6E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58089" y="4194218"/>
                  <a:ext cx="15012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95604075-16AB-6259-292B-36D5A31CB5C0}"/>
                    </a:ext>
                  </a:extLst>
                </p14:cNvPr>
                <p14:cNvContentPartPr/>
                <p14:nvPr/>
              </p14:nvContentPartPr>
              <p14:xfrm>
                <a:off x="7907529" y="4794698"/>
                <a:ext cx="1163520" cy="969120"/>
              </p14:xfrm>
            </p:contentPart>
          </mc:Choice>
          <mc:Fallback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95604075-16AB-6259-292B-36D5A31CB5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98529" y="4785698"/>
                  <a:ext cx="118116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ED76DE9C-3406-EC00-066E-4E2EE590D779}"/>
                    </a:ext>
                  </a:extLst>
                </p14:cNvPr>
                <p14:cNvContentPartPr/>
                <p14:nvPr/>
              </p14:nvContentPartPr>
              <p14:xfrm>
                <a:off x="10066809" y="4813778"/>
                <a:ext cx="910080" cy="473400"/>
              </p14:xfrm>
            </p:contentPart>
          </mc:Choice>
          <mc:Fallback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ED76DE9C-3406-EC00-066E-4E2EE590D7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58169" y="4804778"/>
                  <a:ext cx="9277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2" name="Рукописный ввод 161">
                  <a:extLst>
                    <a:ext uri="{FF2B5EF4-FFF2-40B4-BE49-F238E27FC236}">
                      <a16:creationId xmlns:a16="http://schemas.microsoft.com/office/drawing/2014/main" id="{8B2756BD-B368-870E-62EE-A67A94B58931}"/>
                    </a:ext>
                  </a:extLst>
                </p14:cNvPr>
                <p14:cNvContentPartPr/>
                <p14:nvPr/>
              </p14:nvContentPartPr>
              <p14:xfrm>
                <a:off x="8840289" y="5127338"/>
                <a:ext cx="1105200" cy="478080"/>
              </p14:xfrm>
            </p:contentPart>
          </mc:Choice>
          <mc:Fallback>
            <p:pic>
              <p:nvPicPr>
                <p:cNvPr id="162" name="Рукописный ввод 161">
                  <a:extLst>
                    <a:ext uri="{FF2B5EF4-FFF2-40B4-BE49-F238E27FC236}">
                      <a16:creationId xmlns:a16="http://schemas.microsoft.com/office/drawing/2014/main" id="{8B2756BD-B368-870E-62EE-A67A94B5893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31649" y="5118338"/>
                  <a:ext cx="1122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F8F5BEB8-A0D1-3BDD-AAEF-783A57119313}"/>
                    </a:ext>
                  </a:extLst>
                </p14:cNvPr>
                <p14:cNvContentPartPr/>
                <p14:nvPr/>
              </p14:nvContentPartPr>
              <p14:xfrm>
                <a:off x="9778089" y="4973978"/>
                <a:ext cx="609120" cy="634320"/>
              </p14:xfrm>
            </p:contentPart>
          </mc:Choice>
          <mc:Fallback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F8F5BEB8-A0D1-3BDD-AAEF-783A571193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69089" y="4965338"/>
                  <a:ext cx="62676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5C4FB851-8900-1B80-0F50-1B65410E3A53}"/>
                    </a:ext>
                  </a:extLst>
                </p14:cNvPr>
                <p14:cNvContentPartPr/>
                <p14:nvPr/>
              </p14:nvContentPartPr>
              <p14:xfrm>
                <a:off x="8583609" y="5288258"/>
                <a:ext cx="2235240" cy="739800"/>
              </p14:xfrm>
            </p:contentPart>
          </mc:Choice>
          <mc:Fallback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5C4FB851-8900-1B80-0F50-1B65410E3A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74609" y="5279618"/>
                  <a:ext cx="225288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603ADC38-1376-0820-5B8A-6E202B2EA7CD}"/>
                    </a:ext>
                  </a:extLst>
                </p14:cNvPr>
                <p14:cNvContentPartPr/>
                <p14:nvPr/>
              </p14:nvContentPartPr>
              <p14:xfrm>
                <a:off x="8172849" y="5551418"/>
                <a:ext cx="2860560" cy="94932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603ADC38-1376-0820-5B8A-6E202B2EA7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4209" y="5542778"/>
                  <a:ext cx="2878200" cy="9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6" name="Рукописный ввод 205">
                <a:extLst>
                  <a:ext uri="{FF2B5EF4-FFF2-40B4-BE49-F238E27FC236}">
                    <a16:creationId xmlns:a16="http://schemas.microsoft.com/office/drawing/2014/main" id="{BFA31459-DCDB-D495-AD73-D826780148FC}"/>
                  </a:ext>
                </a:extLst>
              </p14:cNvPr>
              <p14:cNvContentPartPr/>
              <p14:nvPr/>
            </p14:nvContentPartPr>
            <p14:xfrm>
              <a:off x="8694489" y="3909458"/>
              <a:ext cx="808200" cy="516600"/>
            </p14:xfrm>
          </p:contentPart>
        </mc:Choice>
        <mc:Fallback>
          <p:pic>
            <p:nvPicPr>
              <p:cNvPr id="206" name="Рукописный ввод 205">
                <a:extLst>
                  <a:ext uri="{FF2B5EF4-FFF2-40B4-BE49-F238E27FC236}">
                    <a16:creationId xmlns:a16="http://schemas.microsoft.com/office/drawing/2014/main" id="{BFA31459-DCDB-D495-AD73-D826780148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85489" y="3900818"/>
                <a:ext cx="82584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7" name="Рукописный ввод 216">
                <a:extLst>
                  <a:ext uri="{FF2B5EF4-FFF2-40B4-BE49-F238E27FC236}">
                    <a16:creationId xmlns:a16="http://schemas.microsoft.com/office/drawing/2014/main" id="{BCBF8F9E-51BD-A0A7-C5E1-A24DE0F2A1A5}"/>
                  </a:ext>
                </a:extLst>
              </p14:cNvPr>
              <p14:cNvContentPartPr/>
              <p14:nvPr/>
            </p14:nvContentPartPr>
            <p14:xfrm>
              <a:off x="9373089" y="1985258"/>
              <a:ext cx="192600" cy="1022040"/>
            </p14:xfrm>
          </p:contentPart>
        </mc:Choice>
        <mc:Fallback>
          <p:pic>
            <p:nvPicPr>
              <p:cNvPr id="217" name="Рукописный ввод 216">
                <a:extLst>
                  <a:ext uri="{FF2B5EF4-FFF2-40B4-BE49-F238E27FC236}">
                    <a16:creationId xmlns:a16="http://schemas.microsoft.com/office/drawing/2014/main" id="{BCBF8F9E-51BD-A0A7-C5E1-A24DE0F2A1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64089" y="1976258"/>
                <a:ext cx="21024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5" name="Рукописный ввод 254">
                <a:extLst>
                  <a:ext uri="{FF2B5EF4-FFF2-40B4-BE49-F238E27FC236}">
                    <a16:creationId xmlns:a16="http://schemas.microsoft.com/office/drawing/2014/main" id="{97B69D52-AE1E-301A-B45D-EB9B9AF3BE3D}"/>
                  </a:ext>
                </a:extLst>
              </p14:cNvPr>
              <p14:cNvContentPartPr/>
              <p14:nvPr/>
            </p14:nvContentPartPr>
            <p14:xfrm>
              <a:off x="8854329" y="4970378"/>
              <a:ext cx="1491480" cy="538560"/>
            </p14:xfrm>
          </p:contentPart>
        </mc:Choice>
        <mc:Fallback>
          <p:pic>
            <p:nvPicPr>
              <p:cNvPr id="255" name="Рукописный ввод 254">
                <a:extLst>
                  <a:ext uri="{FF2B5EF4-FFF2-40B4-BE49-F238E27FC236}">
                    <a16:creationId xmlns:a16="http://schemas.microsoft.com/office/drawing/2014/main" id="{97B69D52-AE1E-301A-B45D-EB9B9AF3BE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45689" y="4961378"/>
                <a:ext cx="15091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7" name="Рукописный ввод 256">
                <a:extLst>
                  <a:ext uri="{FF2B5EF4-FFF2-40B4-BE49-F238E27FC236}">
                    <a16:creationId xmlns:a16="http://schemas.microsoft.com/office/drawing/2014/main" id="{67B53A69-5018-984F-B840-2FF00018383D}"/>
                  </a:ext>
                </a:extLst>
              </p14:cNvPr>
              <p14:cNvContentPartPr/>
              <p14:nvPr/>
            </p14:nvContentPartPr>
            <p14:xfrm>
              <a:off x="7939929" y="1477298"/>
              <a:ext cx="1344960" cy="4005720"/>
            </p14:xfrm>
          </p:contentPart>
        </mc:Choice>
        <mc:Fallback>
          <p:pic>
            <p:nvPicPr>
              <p:cNvPr id="257" name="Рукописный ввод 256">
                <a:extLst>
                  <a:ext uri="{FF2B5EF4-FFF2-40B4-BE49-F238E27FC236}">
                    <a16:creationId xmlns:a16="http://schemas.microsoft.com/office/drawing/2014/main" id="{67B53A69-5018-984F-B840-2FF00018383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30929" y="1468298"/>
                <a:ext cx="1362600" cy="40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62907120-5427-2397-CBCE-D81BFCE11BFC}"/>
                  </a:ext>
                </a:extLst>
              </p14:cNvPr>
              <p14:cNvContentPartPr/>
              <p14:nvPr/>
            </p14:nvContentPartPr>
            <p14:xfrm>
              <a:off x="9261849" y="1477658"/>
              <a:ext cx="1259280" cy="448200"/>
            </p14:xfrm>
          </p:contentPart>
        </mc:Choice>
        <mc:Fallback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62907120-5427-2397-CBCE-D81BFCE11B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53209" y="1469018"/>
                <a:ext cx="12769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5" name="Рукописный ввод 274">
                <a:extLst>
                  <a:ext uri="{FF2B5EF4-FFF2-40B4-BE49-F238E27FC236}">
                    <a16:creationId xmlns:a16="http://schemas.microsoft.com/office/drawing/2014/main" id="{3CBC8982-5DE7-82E8-4456-B9E9DAF32C4E}"/>
                  </a:ext>
                </a:extLst>
              </p14:cNvPr>
              <p14:cNvContentPartPr/>
              <p14:nvPr/>
            </p14:nvContentPartPr>
            <p14:xfrm>
              <a:off x="10503849" y="1883378"/>
              <a:ext cx="684360" cy="3597480"/>
            </p14:xfrm>
          </p:contentPart>
        </mc:Choice>
        <mc:Fallback>
          <p:pic>
            <p:nvPicPr>
              <p:cNvPr id="275" name="Рукописный ввод 274">
                <a:extLst>
                  <a:ext uri="{FF2B5EF4-FFF2-40B4-BE49-F238E27FC236}">
                    <a16:creationId xmlns:a16="http://schemas.microsoft.com/office/drawing/2014/main" id="{3CBC8982-5DE7-82E8-4456-B9E9DAF32C4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494849" y="1874738"/>
                <a:ext cx="702000" cy="36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3" name="Рукописный ввод 282">
                <a:extLst>
                  <a:ext uri="{FF2B5EF4-FFF2-40B4-BE49-F238E27FC236}">
                    <a16:creationId xmlns:a16="http://schemas.microsoft.com/office/drawing/2014/main" id="{C0EC3389-9BD1-5CC6-92D6-8236FBF4A563}"/>
                  </a:ext>
                </a:extLst>
              </p14:cNvPr>
              <p14:cNvContentPartPr/>
              <p14:nvPr/>
            </p14:nvContentPartPr>
            <p14:xfrm>
              <a:off x="9167169" y="4394738"/>
              <a:ext cx="799920" cy="287640"/>
            </p14:xfrm>
          </p:contentPart>
        </mc:Choice>
        <mc:Fallback>
          <p:pic>
            <p:nvPicPr>
              <p:cNvPr id="283" name="Рукописный ввод 282">
                <a:extLst>
                  <a:ext uri="{FF2B5EF4-FFF2-40B4-BE49-F238E27FC236}">
                    <a16:creationId xmlns:a16="http://schemas.microsoft.com/office/drawing/2014/main" id="{C0EC3389-9BD1-5CC6-92D6-8236FBF4A5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58529" y="4385738"/>
                <a:ext cx="817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4" name="Рукописный ввод 283">
                <a:extLst>
                  <a:ext uri="{FF2B5EF4-FFF2-40B4-BE49-F238E27FC236}">
                    <a16:creationId xmlns:a16="http://schemas.microsoft.com/office/drawing/2014/main" id="{96BE369C-212C-5E22-0B59-1B46E5A64B3A}"/>
                  </a:ext>
                </a:extLst>
              </p14:cNvPr>
              <p14:cNvContentPartPr/>
              <p14:nvPr/>
            </p14:nvContentPartPr>
            <p14:xfrm>
              <a:off x="9151689" y="4331378"/>
              <a:ext cx="820440" cy="303120"/>
            </p14:xfrm>
          </p:contentPart>
        </mc:Choice>
        <mc:Fallback>
          <p:pic>
            <p:nvPicPr>
              <p:cNvPr id="284" name="Рукописный ввод 283">
                <a:extLst>
                  <a:ext uri="{FF2B5EF4-FFF2-40B4-BE49-F238E27FC236}">
                    <a16:creationId xmlns:a16="http://schemas.microsoft.com/office/drawing/2014/main" id="{96BE369C-212C-5E22-0B59-1B46E5A64B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43049" y="4322738"/>
                <a:ext cx="838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C1CFC091-01C3-0986-7D09-ACBDE0A316EC}"/>
                  </a:ext>
                </a:extLst>
              </p14:cNvPr>
              <p14:cNvContentPartPr/>
              <p14:nvPr/>
            </p14:nvContentPartPr>
            <p14:xfrm>
              <a:off x="9355809" y="2055098"/>
              <a:ext cx="20880" cy="324360"/>
            </p14:xfrm>
          </p:contentPart>
        </mc:Choice>
        <mc:Fallback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C1CFC091-01C3-0986-7D09-ACBDE0A316E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46809" y="2046458"/>
                <a:ext cx="385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5" name="Рукописный ввод 294">
                <a:extLst>
                  <a:ext uri="{FF2B5EF4-FFF2-40B4-BE49-F238E27FC236}">
                    <a16:creationId xmlns:a16="http://schemas.microsoft.com/office/drawing/2014/main" id="{1D128267-D942-FB05-BE1B-DED2E11BB8BC}"/>
                  </a:ext>
                </a:extLst>
              </p14:cNvPr>
              <p14:cNvContentPartPr/>
              <p14:nvPr/>
            </p14:nvContentPartPr>
            <p14:xfrm>
              <a:off x="8569569" y="5276738"/>
              <a:ext cx="2209320" cy="817920"/>
            </p14:xfrm>
          </p:contentPart>
        </mc:Choice>
        <mc:Fallback>
          <p:pic>
            <p:nvPicPr>
              <p:cNvPr id="295" name="Рукописный ввод 294">
                <a:extLst>
                  <a:ext uri="{FF2B5EF4-FFF2-40B4-BE49-F238E27FC236}">
                    <a16:creationId xmlns:a16="http://schemas.microsoft.com/office/drawing/2014/main" id="{1D128267-D942-FB05-BE1B-DED2E11BB8B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60569" y="5267738"/>
                <a:ext cx="222696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6" name="Рукописный ввод 295">
                <a:extLst>
                  <a:ext uri="{FF2B5EF4-FFF2-40B4-BE49-F238E27FC236}">
                    <a16:creationId xmlns:a16="http://schemas.microsoft.com/office/drawing/2014/main" id="{834FFBA3-E2D7-E7BE-C530-48A3AF2A01F4}"/>
                  </a:ext>
                </a:extLst>
              </p14:cNvPr>
              <p14:cNvContentPartPr/>
              <p14:nvPr/>
            </p14:nvContentPartPr>
            <p14:xfrm>
              <a:off x="8667129" y="5034458"/>
              <a:ext cx="2123640" cy="953640"/>
            </p14:xfrm>
          </p:contentPart>
        </mc:Choice>
        <mc:Fallback>
          <p:pic>
            <p:nvPicPr>
              <p:cNvPr id="296" name="Рукописный ввод 295">
                <a:extLst>
                  <a:ext uri="{FF2B5EF4-FFF2-40B4-BE49-F238E27FC236}">
                    <a16:creationId xmlns:a16="http://schemas.microsoft.com/office/drawing/2014/main" id="{834FFBA3-E2D7-E7BE-C530-48A3AF2A01F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58489" y="5025458"/>
                <a:ext cx="214128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26" name="Рукописный ввод 325">
                <a:extLst>
                  <a:ext uri="{FF2B5EF4-FFF2-40B4-BE49-F238E27FC236}">
                    <a16:creationId xmlns:a16="http://schemas.microsoft.com/office/drawing/2014/main" id="{0F7C0174-B00D-9F2F-D2F3-0B61AED296A3}"/>
                  </a:ext>
                </a:extLst>
              </p14:cNvPr>
              <p14:cNvContentPartPr/>
              <p14:nvPr/>
            </p14:nvContentPartPr>
            <p14:xfrm>
              <a:off x="8213889" y="5458178"/>
              <a:ext cx="365760" cy="249840"/>
            </p14:xfrm>
          </p:contentPart>
        </mc:Choice>
        <mc:Fallback>
          <p:pic>
            <p:nvPicPr>
              <p:cNvPr id="326" name="Рукописный ввод 325">
                <a:extLst>
                  <a:ext uri="{FF2B5EF4-FFF2-40B4-BE49-F238E27FC236}">
                    <a16:creationId xmlns:a16="http://schemas.microsoft.com/office/drawing/2014/main" id="{0F7C0174-B00D-9F2F-D2F3-0B61AED296A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05249" y="5449538"/>
                <a:ext cx="383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27" name="Рукописный ввод 326">
                <a:extLst>
                  <a:ext uri="{FF2B5EF4-FFF2-40B4-BE49-F238E27FC236}">
                    <a16:creationId xmlns:a16="http://schemas.microsoft.com/office/drawing/2014/main" id="{6B01803B-6221-FF5B-D888-E052FDD0FA04}"/>
                  </a:ext>
                </a:extLst>
              </p14:cNvPr>
              <p14:cNvContentPartPr/>
              <p14:nvPr/>
            </p14:nvContentPartPr>
            <p14:xfrm>
              <a:off x="8349249" y="5554658"/>
              <a:ext cx="293040" cy="187920"/>
            </p14:xfrm>
          </p:contentPart>
        </mc:Choice>
        <mc:Fallback>
          <p:pic>
            <p:nvPicPr>
              <p:cNvPr id="327" name="Рукописный ввод 326">
                <a:extLst>
                  <a:ext uri="{FF2B5EF4-FFF2-40B4-BE49-F238E27FC236}">
                    <a16:creationId xmlns:a16="http://schemas.microsoft.com/office/drawing/2014/main" id="{6B01803B-6221-FF5B-D888-E052FDD0FA0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40609" y="5545658"/>
                <a:ext cx="3106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28" name="Рукописный ввод 327">
                <a:extLst>
                  <a:ext uri="{FF2B5EF4-FFF2-40B4-BE49-F238E27FC236}">
                    <a16:creationId xmlns:a16="http://schemas.microsoft.com/office/drawing/2014/main" id="{7C7C2791-8475-A618-FFCB-190FCF1F55B1}"/>
                  </a:ext>
                </a:extLst>
              </p14:cNvPr>
              <p14:cNvContentPartPr/>
              <p14:nvPr/>
            </p14:nvContentPartPr>
            <p14:xfrm>
              <a:off x="8391009" y="5711618"/>
              <a:ext cx="327600" cy="189000"/>
            </p14:xfrm>
          </p:contentPart>
        </mc:Choice>
        <mc:Fallback>
          <p:pic>
            <p:nvPicPr>
              <p:cNvPr id="328" name="Рукописный ввод 327">
                <a:extLst>
                  <a:ext uri="{FF2B5EF4-FFF2-40B4-BE49-F238E27FC236}">
                    <a16:creationId xmlns:a16="http://schemas.microsoft.com/office/drawing/2014/main" id="{7C7C2791-8475-A618-FFCB-190FCF1F55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82009" y="5702978"/>
                <a:ext cx="345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9" name="Рукописный ввод 328">
                <a:extLst>
                  <a:ext uri="{FF2B5EF4-FFF2-40B4-BE49-F238E27FC236}">
                    <a16:creationId xmlns:a16="http://schemas.microsoft.com/office/drawing/2014/main" id="{59B90FAB-0ECA-1E13-D953-E9E3A0ABEBF0}"/>
                  </a:ext>
                </a:extLst>
              </p14:cNvPr>
              <p14:cNvContentPartPr/>
              <p14:nvPr/>
            </p14:nvContentPartPr>
            <p14:xfrm>
              <a:off x="8565609" y="5840858"/>
              <a:ext cx="333720" cy="226800"/>
            </p14:xfrm>
          </p:contentPart>
        </mc:Choice>
        <mc:Fallback>
          <p:pic>
            <p:nvPicPr>
              <p:cNvPr id="329" name="Рукописный ввод 328">
                <a:extLst>
                  <a:ext uri="{FF2B5EF4-FFF2-40B4-BE49-F238E27FC236}">
                    <a16:creationId xmlns:a16="http://schemas.microsoft.com/office/drawing/2014/main" id="{59B90FAB-0ECA-1E13-D953-E9E3A0ABEBF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556609" y="5831858"/>
                <a:ext cx="3513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37" name="Рукописный ввод 336">
                <a:extLst>
                  <a:ext uri="{FF2B5EF4-FFF2-40B4-BE49-F238E27FC236}">
                    <a16:creationId xmlns:a16="http://schemas.microsoft.com/office/drawing/2014/main" id="{C1C03585-C563-4EEA-E869-ABB971048C62}"/>
                  </a:ext>
                </a:extLst>
              </p14:cNvPr>
              <p14:cNvContentPartPr/>
              <p14:nvPr/>
            </p14:nvContentPartPr>
            <p14:xfrm>
              <a:off x="8407569" y="5492378"/>
              <a:ext cx="2511000" cy="848520"/>
            </p14:xfrm>
          </p:contentPart>
        </mc:Choice>
        <mc:Fallback>
          <p:pic>
            <p:nvPicPr>
              <p:cNvPr id="337" name="Рукописный ввод 336">
                <a:extLst>
                  <a:ext uri="{FF2B5EF4-FFF2-40B4-BE49-F238E27FC236}">
                    <a16:creationId xmlns:a16="http://schemas.microsoft.com/office/drawing/2014/main" id="{C1C03585-C563-4EEA-E869-ABB971048C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98569" y="5483378"/>
                <a:ext cx="25286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40" name="Рукописный ввод 339">
                <a:extLst>
                  <a:ext uri="{FF2B5EF4-FFF2-40B4-BE49-F238E27FC236}">
                    <a16:creationId xmlns:a16="http://schemas.microsoft.com/office/drawing/2014/main" id="{5263DD0C-B9B5-B673-AA88-8D8B2BF9C8BC}"/>
                  </a:ext>
                </a:extLst>
              </p14:cNvPr>
              <p14:cNvContentPartPr/>
              <p14:nvPr/>
            </p14:nvContentPartPr>
            <p14:xfrm>
              <a:off x="8313969" y="5402378"/>
              <a:ext cx="2684880" cy="1016640"/>
            </p14:xfrm>
          </p:contentPart>
        </mc:Choice>
        <mc:Fallback>
          <p:pic>
            <p:nvPicPr>
              <p:cNvPr id="340" name="Рукописный ввод 339">
                <a:extLst>
                  <a:ext uri="{FF2B5EF4-FFF2-40B4-BE49-F238E27FC236}">
                    <a16:creationId xmlns:a16="http://schemas.microsoft.com/office/drawing/2014/main" id="{5263DD0C-B9B5-B673-AA88-8D8B2BF9C8B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04969" y="5393378"/>
                <a:ext cx="270252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52" name="Рукописный ввод 351">
                <a:extLst>
                  <a:ext uri="{FF2B5EF4-FFF2-40B4-BE49-F238E27FC236}">
                    <a16:creationId xmlns:a16="http://schemas.microsoft.com/office/drawing/2014/main" id="{E5719785-AE54-4E98-AF11-844962DDBC2A}"/>
                  </a:ext>
                </a:extLst>
              </p14:cNvPr>
              <p14:cNvContentPartPr/>
              <p14:nvPr/>
            </p14:nvContentPartPr>
            <p14:xfrm>
              <a:off x="8572809" y="1952498"/>
              <a:ext cx="618480" cy="472680"/>
            </p14:xfrm>
          </p:contentPart>
        </mc:Choice>
        <mc:Fallback>
          <p:pic>
            <p:nvPicPr>
              <p:cNvPr id="352" name="Рукописный ввод 351">
                <a:extLst>
                  <a:ext uri="{FF2B5EF4-FFF2-40B4-BE49-F238E27FC236}">
                    <a16:creationId xmlns:a16="http://schemas.microsoft.com/office/drawing/2014/main" id="{E5719785-AE54-4E98-AF11-844962DDBC2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63809" y="1943498"/>
                <a:ext cx="6361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59" name="Рукописный ввод 358">
                <a:extLst>
                  <a:ext uri="{FF2B5EF4-FFF2-40B4-BE49-F238E27FC236}">
                    <a16:creationId xmlns:a16="http://schemas.microsoft.com/office/drawing/2014/main" id="{236FE10C-35B1-61BB-B399-8F380B05BBCB}"/>
                  </a:ext>
                </a:extLst>
              </p14:cNvPr>
              <p14:cNvContentPartPr/>
              <p14:nvPr/>
            </p14:nvContentPartPr>
            <p14:xfrm>
              <a:off x="8528529" y="1912178"/>
              <a:ext cx="459360" cy="390240"/>
            </p14:xfrm>
          </p:contentPart>
        </mc:Choice>
        <mc:Fallback>
          <p:pic>
            <p:nvPicPr>
              <p:cNvPr id="359" name="Рукописный ввод 358">
                <a:extLst>
                  <a:ext uri="{FF2B5EF4-FFF2-40B4-BE49-F238E27FC236}">
                    <a16:creationId xmlns:a16="http://schemas.microsoft.com/office/drawing/2014/main" id="{236FE10C-35B1-61BB-B399-8F380B05BB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19889" y="1903178"/>
                <a:ext cx="477000" cy="40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Группа 365">
            <a:extLst>
              <a:ext uri="{FF2B5EF4-FFF2-40B4-BE49-F238E27FC236}">
                <a16:creationId xmlns:a16="http://schemas.microsoft.com/office/drawing/2014/main" id="{6CCA89C3-FE0F-2E69-8B3F-C43544510827}"/>
              </a:ext>
            </a:extLst>
          </p:cNvPr>
          <p:cNvGrpSpPr/>
          <p:nvPr/>
        </p:nvGrpSpPr>
        <p:grpSpPr>
          <a:xfrm>
            <a:off x="10327449" y="2187578"/>
            <a:ext cx="293760" cy="550080"/>
            <a:chOff x="10327449" y="2187578"/>
            <a:chExt cx="29376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62" name="Рукописный ввод 361">
                  <a:extLst>
                    <a:ext uri="{FF2B5EF4-FFF2-40B4-BE49-F238E27FC236}">
                      <a16:creationId xmlns:a16="http://schemas.microsoft.com/office/drawing/2014/main" id="{9EE1FB45-67E8-C70B-4F18-A6CD4A5E245F}"/>
                    </a:ext>
                  </a:extLst>
                </p14:cNvPr>
                <p14:cNvContentPartPr/>
                <p14:nvPr/>
              </p14:nvContentPartPr>
              <p14:xfrm>
                <a:off x="10327449" y="2235458"/>
                <a:ext cx="281880" cy="502200"/>
              </p14:xfrm>
            </p:contentPart>
          </mc:Choice>
          <mc:Fallback>
            <p:pic>
              <p:nvPicPr>
                <p:cNvPr id="362" name="Рукописный ввод 361">
                  <a:extLst>
                    <a:ext uri="{FF2B5EF4-FFF2-40B4-BE49-F238E27FC236}">
                      <a16:creationId xmlns:a16="http://schemas.microsoft.com/office/drawing/2014/main" id="{9EE1FB45-67E8-C70B-4F18-A6CD4A5E24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18809" y="2226458"/>
                  <a:ext cx="299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65" name="Рукописный ввод 364">
                  <a:extLst>
                    <a:ext uri="{FF2B5EF4-FFF2-40B4-BE49-F238E27FC236}">
                      <a16:creationId xmlns:a16="http://schemas.microsoft.com/office/drawing/2014/main" id="{751C51AD-0A19-9E94-85CC-3B1BF8D74032}"/>
                    </a:ext>
                  </a:extLst>
                </p14:cNvPr>
                <p14:cNvContentPartPr/>
                <p14:nvPr/>
              </p14:nvContentPartPr>
              <p14:xfrm>
                <a:off x="10517889" y="2187578"/>
                <a:ext cx="103320" cy="416520"/>
              </p14:xfrm>
            </p:contentPart>
          </mc:Choice>
          <mc:Fallback>
            <p:pic>
              <p:nvPicPr>
                <p:cNvPr id="365" name="Рукописный ввод 364">
                  <a:extLst>
                    <a:ext uri="{FF2B5EF4-FFF2-40B4-BE49-F238E27FC236}">
                      <a16:creationId xmlns:a16="http://schemas.microsoft.com/office/drawing/2014/main" id="{751C51AD-0A19-9E94-85CC-3B1BF8D740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08889" y="2178938"/>
                  <a:ext cx="12096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67" name="Рукописный ввод 366">
                <a:extLst>
                  <a:ext uri="{FF2B5EF4-FFF2-40B4-BE49-F238E27FC236}">
                    <a16:creationId xmlns:a16="http://schemas.microsoft.com/office/drawing/2014/main" id="{87C48363-9679-8814-4BDF-F2F0230C67A0}"/>
                  </a:ext>
                </a:extLst>
              </p14:cNvPr>
              <p14:cNvContentPartPr/>
              <p14:nvPr/>
            </p14:nvContentPartPr>
            <p14:xfrm>
              <a:off x="9998049" y="3024938"/>
              <a:ext cx="295560" cy="295560"/>
            </p14:xfrm>
          </p:contentPart>
        </mc:Choice>
        <mc:Fallback>
          <p:pic>
            <p:nvPicPr>
              <p:cNvPr id="367" name="Рукописный ввод 366">
                <a:extLst>
                  <a:ext uri="{FF2B5EF4-FFF2-40B4-BE49-F238E27FC236}">
                    <a16:creationId xmlns:a16="http://schemas.microsoft.com/office/drawing/2014/main" id="{87C48363-9679-8814-4BDF-F2F0230C67A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89409" y="3016298"/>
                <a:ext cx="31320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Группа 369">
            <a:extLst>
              <a:ext uri="{FF2B5EF4-FFF2-40B4-BE49-F238E27FC236}">
                <a16:creationId xmlns:a16="http://schemas.microsoft.com/office/drawing/2014/main" id="{F2DE6E36-CAC4-4341-7B9D-E15709656A72}"/>
              </a:ext>
            </a:extLst>
          </p:cNvPr>
          <p:cNvGrpSpPr/>
          <p:nvPr/>
        </p:nvGrpSpPr>
        <p:grpSpPr>
          <a:xfrm>
            <a:off x="8941809" y="3003698"/>
            <a:ext cx="360000" cy="298800"/>
            <a:chOff x="8941809" y="3003698"/>
            <a:chExt cx="36000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8" name="Рукописный ввод 367">
                  <a:extLst>
                    <a:ext uri="{FF2B5EF4-FFF2-40B4-BE49-F238E27FC236}">
                      <a16:creationId xmlns:a16="http://schemas.microsoft.com/office/drawing/2014/main" id="{CD1942F7-674E-7CA4-A3F5-7C3C2AD5FD3A}"/>
                    </a:ext>
                  </a:extLst>
                </p14:cNvPr>
                <p14:cNvContentPartPr/>
                <p14:nvPr/>
              </p14:nvContentPartPr>
              <p14:xfrm>
                <a:off x="8966289" y="3003698"/>
                <a:ext cx="335520" cy="298800"/>
              </p14:xfrm>
            </p:contentPart>
          </mc:Choice>
          <mc:Fallback>
            <p:pic>
              <p:nvPicPr>
                <p:cNvPr id="368" name="Рукописный ввод 367">
                  <a:extLst>
                    <a:ext uri="{FF2B5EF4-FFF2-40B4-BE49-F238E27FC236}">
                      <a16:creationId xmlns:a16="http://schemas.microsoft.com/office/drawing/2014/main" id="{CD1942F7-674E-7CA4-A3F5-7C3C2AD5FD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57649" y="2994698"/>
                  <a:ext cx="353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9" name="Рукописный ввод 368">
                  <a:extLst>
                    <a:ext uri="{FF2B5EF4-FFF2-40B4-BE49-F238E27FC236}">
                      <a16:creationId xmlns:a16="http://schemas.microsoft.com/office/drawing/2014/main" id="{81D3FA9D-7D3B-3D93-B952-C1BF3E1DC6EB}"/>
                    </a:ext>
                  </a:extLst>
                </p14:cNvPr>
                <p14:cNvContentPartPr/>
                <p14:nvPr/>
              </p14:nvContentPartPr>
              <p14:xfrm>
                <a:off x="8941809" y="3082538"/>
                <a:ext cx="53280" cy="183240"/>
              </p14:xfrm>
            </p:contentPart>
          </mc:Choice>
          <mc:Fallback>
            <p:pic>
              <p:nvPicPr>
                <p:cNvPr id="369" name="Рукописный ввод 368">
                  <a:extLst>
                    <a:ext uri="{FF2B5EF4-FFF2-40B4-BE49-F238E27FC236}">
                      <a16:creationId xmlns:a16="http://schemas.microsoft.com/office/drawing/2014/main" id="{81D3FA9D-7D3B-3D93-B952-C1BF3E1DC6E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32809" y="3073898"/>
                  <a:ext cx="709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82" name="Рукописный ввод 381">
                <a:extLst>
                  <a:ext uri="{FF2B5EF4-FFF2-40B4-BE49-F238E27FC236}">
                    <a16:creationId xmlns:a16="http://schemas.microsoft.com/office/drawing/2014/main" id="{CE3ED230-1348-7CCD-70D5-CDE448B905D8}"/>
                  </a:ext>
                </a:extLst>
              </p14:cNvPr>
              <p14:cNvContentPartPr/>
              <p14:nvPr/>
            </p14:nvContentPartPr>
            <p14:xfrm>
              <a:off x="10125849" y="3871658"/>
              <a:ext cx="1622160" cy="1136880"/>
            </p14:xfrm>
          </p:contentPart>
        </mc:Choice>
        <mc:Fallback>
          <p:pic>
            <p:nvPicPr>
              <p:cNvPr id="382" name="Рукописный ввод 381">
                <a:extLst>
                  <a:ext uri="{FF2B5EF4-FFF2-40B4-BE49-F238E27FC236}">
                    <a16:creationId xmlns:a16="http://schemas.microsoft.com/office/drawing/2014/main" id="{CE3ED230-1348-7CCD-70D5-CDE448B905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16849" y="3862658"/>
                <a:ext cx="1639800" cy="11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86" name="Рукописный ввод 385">
                <a:extLst>
                  <a:ext uri="{FF2B5EF4-FFF2-40B4-BE49-F238E27FC236}">
                    <a16:creationId xmlns:a16="http://schemas.microsoft.com/office/drawing/2014/main" id="{786F0941-351F-4501-2623-6981D8DB631A}"/>
                  </a:ext>
                </a:extLst>
              </p14:cNvPr>
              <p14:cNvContentPartPr/>
              <p14:nvPr/>
            </p14:nvContentPartPr>
            <p14:xfrm>
              <a:off x="7338369" y="4026458"/>
              <a:ext cx="1384200" cy="1154880"/>
            </p14:xfrm>
          </p:contentPart>
        </mc:Choice>
        <mc:Fallback>
          <p:pic>
            <p:nvPicPr>
              <p:cNvPr id="386" name="Рукописный ввод 385">
                <a:extLst>
                  <a:ext uri="{FF2B5EF4-FFF2-40B4-BE49-F238E27FC236}">
                    <a16:creationId xmlns:a16="http://schemas.microsoft.com/office/drawing/2014/main" id="{786F0941-351F-4501-2623-6981D8DB631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29369" y="4017458"/>
                <a:ext cx="140184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01" name="Рукописный ввод 400">
                <a:extLst>
                  <a:ext uri="{FF2B5EF4-FFF2-40B4-BE49-F238E27FC236}">
                    <a16:creationId xmlns:a16="http://schemas.microsoft.com/office/drawing/2014/main" id="{2990AAA1-C9A0-14F4-EC83-77FAB289AF4B}"/>
                  </a:ext>
                </a:extLst>
              </p14:cNvPr>
              <p14:cNvContentPartPr/>
              <p14:nvPr/>
            </p14:nvContentPartPr>
            <p14:xfrm>
              <a:off x="9989769" y="3147338"/>
              <a:ext cx="72360" cy="72720"/>
            </p14:xfrm>
          </p:contentPart>
        </mc:Choice>
        <mc:Fallback>
          <p:pic>
            <p:nvPicPr>
              <p:cNvPr id="401" name="Рукописный ввод 400">
                <a:extLst>
                  <a:ext uri="{FF2B5EF4-FFF2-40B4-BE49-F238E27FC236}">
                    <a16:creationId xmlns:a16="http://schemas.microsoft.com/office/drawing/2014/main" id="{2990AAA1-C9A0-14F4-EC83-77FAB289AF4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981129" y="3138338"/>
                <a:ext cx="90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13" name="Рукописный ввод 412">
                <a:extLst>
                  <a:ext uri="{FF2B5EF4-FFF2-40B4-BE49-F238E27FC236}">
                    <a16:creationId xmlns:a16="http://schemas.microsoft.com/office/drawing/2014/main" id="{D2E2E8B7-11AA-BBEF-E3A6-19ACC4086AFF}"/>
                  </a:ext>
                </a:extLst>
              </p14:cNvPr>
              <p14:cNvContentPartPr/>
              <p14:nvPr/>
            </p14:nvContentPartPr>
            <p14:xfrm>
              <a:off x="8122449" y="2491418"/>
              <a:ext cx="301680" cy="1569960"/>
            </p14:xfrm>
          </p:contentPart>
        </mc:Choice>
        <mc:Fallback>
          <p:pic>
            <p:nvPicPr>
              <p:cNvPr id="413" name="Рукописный ввод 412">
                <a:extLst>
                  <a:ext uri="{FF2B5EF4-FFF2-40B4-BE49-F238E27FC236}">
                    <a16:creationId xmlns:a16="http://schemas.microsoft.com/office/drawing/2014/main" id="{D2E2E8B7-11AA-BBEF-E3A6-19ACC4086A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59449" y="2428778"/>
                <a:ext cx="427320" cy="169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6" name="Группа 455">
            <a:extLst>
              <a:ext uri="{FF2B5EF4-FFF2-40B4-BE49-F238E27FC236}">
                <a16:creationId xmlns:a16="http://schemas.microsoft.com/office/drawing/2014/main" id="{E9E21987-69B6-014C-E8F5-DB460DEFFF28}"/>
              </a:ext>
            </a:extLst>
          </p:cNvPr>
          <p:cNvGrpSpPr/>
          <p:nvPr/>
        </p:nvGrpSpPr>
        <p:grpSpPr>
          <a:xfrm>
            <a:off x="8079969" y="1538498"/>
            <a:ext cx="2832480" cy="3829680"/>
            <a:chOff x="8079969" y="1538498"/>
            <a:chExt cx="2832480" cy="38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53" name="Рукописный ввод 452">
                  <a:extLst>
                    <a:ext uri="{FF2B5EF4-FFF2-40B4-BE49-F238E27FC236}">
                      <a16:creationId xmlns:a16="http://schemas.microsoft.com/office/drawing/2014/main" id="{AA0B3B68-CF58-0820-21F8-04860B1389DD}"/>
                    </a:ext>
                  </a:extLst>
                </p14:cNvPr>
                <p14:cNvContentPartPr/>
                <p14:nvPr/>
              </p14:nvContentPartPr>
              <p14:xfrm>
                <a:off x="10017849" y="4267658"/>
                <a:ext cx="371520" cy="641880"/>
              </p14:xfrm>
            </p:contentPart>
          </mc:Choice>
          <mc:Fallback>
            <p:pic>
              <p:nvPicPr>
                <p:cNvPr id="453" name="Рукописный ввод 452">
                  <a:extLst>
                    <a:ext uri="{FF2B5EF4-FFF2-40B4-BE49-F238E27FC236}">
                      <a16:creationId xmlns:a16="http://schemas.microsoft.com/office/drawing/2014/main" id="{AA0B3B68-CF58-0820-21F8-04860B1389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09209" y="4259018"/>
                  <a:ext cx="3891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11" name="Рукописный ввод 410">
                  <a:extLst>
                    <a:ext uri="{FF2B5EF4-FFF2-40B4-BE49-F238E27FC236}">
                      <a16:creationId xmlns:a16="http://schemas.microsoft.com/office/drawing/2014/main" id="{9B4B8EF9-E89C-1E42-67F2-AAD572F75813}"/>
                    </a:ext>
                  </a:extLst>
                </p14:cNvPr>
                <p14:cNvContentPartPr/>
                <p14:nvPr/>
              </p14:nvContentPartPr>
              <p14:xfrm>
                <a:off x="8179329" y="1702298"/>
                <a:ext cx="1036440" cy="1660320"/>
              </p14:xfrm>
            </p:contentPart>
          </mc:Choice>
          <mc:Fallback>
            <p:pic>
              <p:nvPicPr>
                <p:cNvPr id="411" name="Рукописный ввод 410">
                  <a:extLst>
                    <a:ext uri="{FF2B5EF4-FFF2-40B4-BE49-F238E27FC236}">
                      <a16:creationId xmlns:a16="http://schemas.microsoft.com/office/drawing/2014/main" id="{9B4B8EF9-E89C-1E42-67F2-AAD572F758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16329" y="1639658"/>
                  <a:ext cx="1162080" cy="17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12" name="Рукописный ввод 411">
                  <a:extLst>
                    <a:ext uri="{FF2B5EF4-FFF2-40B4-BE49-F238E27FC236}">
                      <a16:creationId xmlns:a16="http://schemas.microsoft.com/office/drawing/2014/main" id="{D1524EFE-0B53-33CC-D770-F06A927A2FFF}"/>
                    </a:ext>
                  </a:extLst>
                </p14:cNvPr>
                <p14:cNvContentPartPr/>
                <p14:nvPr/>
              </p14:nvContentPartPr>
              <p14:xfrm>
                <a:off x="8454729" y="3785618"/>
                <a:ext cx="60480" cy="402840"/>
              </p14:xfrm>
            </p:contentPart>
          </mc:Choice>
          <mc:Fallback>
            <p:pic>
              <p:nvPicPr>
                <p:cNvPr id="412" name="Рукописный ввод 411">
                  <a:extLst>
                    <a:ext uri="{FF2B5EF4-FFF2-40B4-BE49-F238E27FC236}">
                      <a16:creationId xmlns:a16="http://schemas.microsoft.com/office/drawing/2014/main" id="{D1524EFE-0B53-33CC-D770-F06A927A2F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92089" y="3722618"/>
                  <a:ext cx="18612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15" name="Рукописный ввод 414">
                  <a:extLst>
                    <a:ext uri="{FF2B5EF4-FFF2-40B4-BE49-F238E27FC236}">
                      <a16:creationId xmlns:a16="http://schemas.microsoft.com/office/drawing/2014/main" id="{AF87D882-B214-9006-F74C-BCDA8E2B2063}"/>
                    </a:ext>
                  </a:extLst>
                </p14:cNvPr>
                <p14:cNvContentPartPr/>
                <p14:nvPr/>
              </p14:nvContentPartPr>
              <p14:xfrm>
                <a:off x="8273289" y="1629218"/>
                <a:ext cx="2039040" cy="2219760"/>
              </p14:xfrm>
            </p:contentPart>
          </mc:Choice>
          <mc:Fallback>
            <p:pic>
              <p:nvPicPr>
                <p:cNvPr id="415" name="Рукописный ввод 414">
                  <a:extLst>
                    <a:ext uri="{FF2B5EF4-FFF2-40B4-BE49-F238E27FC236}">
                      <a16:creationId xmlns:a16="http://schemas.microsoft.com/office/drawing/2014/main" id="{AF87D882-B214-9006-F74C-BCDA8E2B20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10649" y="1566218"/>
                  <a:ext cx="2164680" cy="23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6" name="Рукописный ввод 415">
                  <a:extLst>
                    <a:ext uri="{FF2B5EF4-FFF2-40B4-BE49-F238E27FC236}">
                      <a16:creationId xmlns:a16="http://schemas.microsoft.com/office/drawing/2014/main" id="{CB4C2CCC-F74E-7D90-ED50-3FD498C1B15F}"/>
                    </a:ext>
                  </a:extLst>
                </p14:cNvPr>
                <p14:cNvContentPartPr/>
                <p14:nvPr/>
              </p14:nvContentPartPr>
              <p14:xfrm>
                <a:off x="9430689" y="1777898"/>
                <a:ext cx="606240" cy="369000"/>
              </p14:xfrm>
            </p:contentPart>
          </mc:Choice>
          <mc:Fallback>
            <p:pic>
              <p:nvPicPr>
                <p:cNvPr id="416" name="Рукописный ввод 415">
                  <a:extLst>
                    <a:ext uri="{FF2B5EF4-FFF2-40B4-BE49-F238E27FC236}">
                      <a16:creationId xmlns:a16="http://schemas.microsoft.com/office/drawing/2014/main" id="{CB4C2CCC-F74E-7D90-ED50-3FD498C1B1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68049" y="1715258"/>
                  <a:ext cx="731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17" name="Рукописный ввод 416">
                  <a:extLst>
                    <a:ext uri="{FF2B5EF4-FFF2-40B4-BE49-F238E27FC236}">
                      <a16:creationId xmlns:a16="http://schemas.microsoft.com/office/drawing/2014/main" id="{8FB78CD2-EF8D-EC28-1AE3-DD990C58D19A}"/>
                    </a:ext>
                  </a:extLst>
                </p14:cNvPr>
                <p14:cNvContentPartPr/>
                <p14:nvPr/>
              </p14:nvContentPartPr>
              <p14:xfrm>
                <a:off x="9453369" y="2205218"/>
                <a:ext cx="1440" cy="298440"/>
              </p14:xfrm>
            </p:contentPart>
          </mc:Choice>
          <mc:Fallback>
            <p:pic>
              <p:nvPicPr>
                <p:cNvPr id="417" name="Рукописный ввод 416">
                  <a:extLst>
                    <a:ext uri="{FF2B5EF4-FFF2-40B4-BE49-F238E27FC236}">
                      <a16:creationId xmlns:a16="http://schemas.microsoft.com/office/drawing/2014/main" id="{8FB78CD2-EF8D-EC28-1AE3-DD990C58D1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90729" y="2142218"/>
                  <a:ext cx="127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18" name="Рукописный ввод 417">
                  <a:extLst>
                    <a:ext uri="{FF2B5EF4-FFF2-40B4-BE49-F238E27FC236}">
                      <a16:creationId xmlns:a16="http://schemas.microsoft.com/office/drawing/2014/main" id="{FB693AA4-7B3F-3291-7C99-E826DEEF4839}"/>
                    </a:ext>
                  </a:extLst>
                </p14:cNvPr>
                <p14:cNvContentPartPr/>
                <p14:nvPr/>
              </p14:nvContentPartPr>
              <p14:xfrm>
                <a:off x="9464169" y="2359298"/>
                <a:ext cx="15840" cy="332280"/>
              </p14:xfrm>
            </p:contentPart>
          </mc:Choice>
          <mc:Fallback>
            <p:pic>
              <p:nvPicPr>
                <p:cNvPr id="418" name="Рукописный ввод 417">
                  <a:extLst>
                    <a:ext uri="{FF2B5EF4-FFF2-40B4-BE49-F238E27FC236}">
                      <a16:creationId xmlns:a16="http://schemas.microsoft.com/office/drawing/2014/main" id="{FB693AA4-7B3F-3291-7C99-E826DEEF483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01529" y="2296658"/>
                  <a:ext cx="1414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20" name="Рукописный ввод 419">
                  <a:extLst>
                    <a:ext uri="{FF2B5EF4-FFF2-40B4-BE49-F238E27FC236}">
                      <a16:creationId xmlns:a16="http://schemas.microsoft.com/office/drawing/2014/main" id="{E4FC68BB-1A72-FB9F-B7B6-DC39117EDD4D}"/>
                    </a:ext>
                  </a:extLst>
                </p14:cNvPr>
                <p14:cNvContentPartPr/>
                <p14:nvPr/>
              </p14:nvContentPartPr>
              <p14:xfrm>
                <a:off x="9023529" y="1627418"/>
                <a:ext cx="1821960" cy="1194480"/>
              </p14:xfrm>
            </p:contentPart>
          </mc:Choice>
          <mc:Fallback>
            <p:pic>
              <p:nvPicPr>
                <p:cNvPr id="420" name="Рукописный ввод 419">
                  <a:extLst>
                    <a:ext uri="{FF2B5EF4-FFF2-40B4-BE49-F238E27FC236}">
                      <a16:creationId xmlns:a16="http://schemas.microsoft.com/office/drawing/2014/main" id="{E4FC68BB-1A72-FB9F-B7B6-DC39117EDD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60889" y="1564778"/>
                  <a:ext cx="194760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21" name="Рукописный ввод 420">
                  <a:extLst>
                    <a:ext uri="{FF2B5EF4-FFF2-40B4-BE49-F238E27FC236}">
                      <a16:creationId xmlns:a16="http://schemas.microsoft.com/office/drawing/2014/main" id="{3A95AB57-22AD-18A5-1351-0E52F36DB494}"/>
                    </a:ext>
                  </a:extLst>
                </p14:cNvPr>
                <p14:cNvContentPartPr/>
                <p14:nvPr/>
              </p14:nvContentPartPr>
              <p14:xfrm>
                <a:off x="10861329" y="2713898"/>
                <a:ext cx="27720" cy="647640"/>
              </p14:xfrm>
            </p:contentPart>
          </mc:Choice>
          <mc:Fallback>
            <p:pic>
              <p:nvPicPr>
                <p:cNvPr id="421" name="Рукописный ввод 420">
                  <a:extLst>
                    <a:ext uri="{FF2B5EF4-FFF2-40B4-BE49-F238E27FC236}">
                      <a16:creationId xmlns:a16="http://schemas.microsoft.com/office/drawing/2014/main" id="{3A95AB57-22AD-18A5-1351-0E52F36DB4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98329" y="2651258"/>
                  <a:ext cx="15336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22" name="Рукописный ввод 421">
                  <a:extLst>
                    <a:ext uri="{FF2B5EF4-FFF2-40B4-BE49-F238E27FC236}">
                      <a16:creationId xmlns:a16="http://schemas.microsoft.com/office/drawing/2014/main" id="{0A566958-9E38-B3B3-0EB1-4531E8D6AB34}"/>
                    </a:ext>
                  </a:extLst>
                </p14:cNvPr>
                <p14:cNvContentPartPr/>
                <p14:nvPr/>
              </p14:nvContentPartPr>
              <p14:xfrm>
                <a:off x="10763409" y="2755658"/>
                <a:ext cx="109800" cy="890280"/>
              </p14:xfrm>
            </p:contentPart>
          </mc:Choice>
          <mc:Fallback>
            <p:pic>
              <p:nvPicPr>
                <p:cNvPr id="422" name="Рукописный ввод 421">
                  <a:extLst>
                    <a:ext uri="{FF2B5EF4-FFF2-40B4-BE49-F238E27FC236}">
                      <a16:creationId xmlns:a16="http://schemas.microsoft.com/office/drawing/2014/main" id="{0A566958-9E38-B3B3-0EB1-4531E8D6AB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00769" y="2693018"/>
                  <a:ext cx="23544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23" name="Рукописный ввод 422">
                  <a:extLst>
                    <a:ext uri="{FF2B5EF4-FFF2-40B4-BE49-F238E27FC236}">
                      <a16:creationId xmlns:a16="http://schemas.microsoft.com/office/drawing/2014/main" id="{FC661B00-A51D-781F-B855-7CFDEA4F6DE9}"/>
                    </a:ext>
                  </a:extLst>
                </p14:cNvPr>
                <p14:cNvContentPartPr/>
                <p14:nvPr/>
              </p14:nvContentPartPr>
              <p14:xfrm>
                <a:off x="10791129" y="2989658"/>
                <a:ext cx="121320" cy="988920"/>
              </p14:xfrm>
            </p:contentPart>
          </mc:Choice>
          <mc:Fallback>
            <p:pic>
              <p:nvPicPr>
                <p:cNvPr id="423" name="Рукописный ввод 422">
                  <a:extLst>
                    <a:ext uri="{FF2B5EF4-FFF2-40B4-BE49-F238E27FC236}">
                      <a16:creationId xmlns:a16="http://schemas.microsoft.com/office/drawing/2014/main" id="{FC661B00-A51D-781F-B855-7CFDEA4F6D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28129" y="2927018"/>
                  <a:ext cx="246960" cy="11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24" name="Рукописный ввод 423">
                  <a:extLst>
                    <a:ext uri="{FF2B5EF4-FFF2-40B4-BE49-F238E27FC236}">
                      <a16:creationId xmlns:a16="http://schemas.microsoft.com/office/drawing/2014/main" id="{A55F1402-49C1-D12D-C463-59BCD75320B2}"/>
                    </a:ext>
                  </a:extLst>
                </p14:cNvPr>
                <p14:cNvContentPartPr/>
                <p14:nvPr/>
              </p14:nvContentPartPr>
              <p14:xfrm>
                <a:off x="10089489" y="3406178"/>
                <a:ext cx="758520" cy="1145160"/>
              </p14:xfrm>
            </p:contentPart>
          </mc:Choice>
          <mc:Fallback>
            <p:pic>
              <p:nvPicPr>
                <p:cNvPr id="424" name="Рукописный ввод 423">
                  <a:extLst>
                    <a:ext uri="{FF2B5EF4-FFF2-40B4-BE49-F238E27FC236}">
                      <a16:creationId xmlns:a16="http://schemas.microsoft.com/office/drawing/2014/main" id="{A55F1402-49C1-D12D-C463-59BCD75320B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26489" y="3343178"/>
                  <a:ext cx="88416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26" name="Рукописный ввод 425">
                  <a:extLst>
                    <a:ext uri="{FF2B5EF4-FFF2-40B4-BE49-F238E27FC236}">
                      <a16:creationId xmlns:a16="http://schemas.microsoft.com/office/drawing/2014/main" id="{0516FC17-F3D1-7D86-096F-9DF33B1F44CE}"/>
                    </a:ext>
                  </a:extLst>
                </p14:cNvPr>
                <p14:cNvContentPartPr/>
                <p14:nvPr/>
              </p14:nvContentPartPr>
              <p14:xfrm>
                <a:off x="10322049" y="3961298"/>
                <a:ext cx="420480" cy="454680"/>
              </p14:xfrm>
            </p:contentPart>
          </mc:Choice>
          <mc:Fallback>
            <p:pic>
              <p:nvPicPr>
                <p:cNvPr id="426" name="Рукописный ввод 425">
                  <a:extLst>
                    <a:ext uri="{FF2B5EF4-FFF2-40B4-BE49-F238E27FC236}">
                      <a16:creationId xmlns:a16="http://schemas.microsoft.com/office/drawing/2014/main" id="{0516FC17-F3D1-7D86-096F-9DF33B1F44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59409" y="3898298"/>
                  <a:ext cx="54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27" name="Рукописный ввод 426">
                  <a:extLst>
                    <a:ext uri="{FF2B5EF4-FFF2-40B4-BE49-F238E27FC236}">
                      <a16:creationId xmlns:a16="http://schemas.microsoft.com/office/drawing/2014/main" id="{CCFF01ED-7004-78A1-00DA-1D0B23EE46CC}"/>
                    </a:ext>
                  </a:extLst>
                </p14:cNvPr>
                <p14:cNvContentPartPr/>
                <p14:nvPr/>
              </p14:nvContentPartPr>
              <p14:xfrm>
                <a:off x="10795809" y="3784898"/>
                <a:ext cx="92880" cy="551520"/>
              </p14:xfrm>
            </p:contentPart>
          </mc:Choice>
          <mc:Fallback>
            <p:pic>
              <p:nvPicPr>
                <p:cNvPr id="427" name="Рукописный ввод 426">
                  <a:extLst>
                    <a:ext uri="{FF2B5EF4-FFF2-40B4-BE49-F238E27FC236}">
                      <a16:creationId xmlns:a16="http://schemas.microsoft.com/office/drawing/2014/main" id="{CCFF01ED-7004-78A1-00DA-1D0B23EE46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33169" y="3722258"/>
                  <a:ext cx="21852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29" name="Рукописный ввод 428">
                  <a:extLst>
                    <a:ext uri="{FF2B5EF4-FFF2-40B4-BE49-F238E27FC236}">
                      <a16:creationId xmlns:a16="http://schemas.microsoft.com/office/drawing/2014/main" id="{199876F8-6A95-3B2B-14F6-0AFBC66B0C92}"/>
                    </a:ext>
                  </a:extLst>
                </p14:cNvPr>
                <p14:cNvContentPartPr/>
                <p14:nvPr/>
              </p14:nvContentPartPr>
              <p14:xfrm>
                <a:off x="10781049" y="3515258"/>
                <a:ext cx="123120" cy="1005840"/>
              </p14:xfrm>
            </p:contentPart>
          </mc:Choice>
          <mc:Fallback>
            <p:pic>
              <p:nvPicPr>
                <p:cNvPr id="429" name="Рукописный ввод 428">
                  <a:extLst>
                    <a:ext uri="{FF2B5EF4-FFF2-40B4-BE49-F238E27FC236}">
                      <a16:creationId xmlns:a16="http://schemas.microsoft.com/office/drawing/2014/main" id="{199876F8-6A95-3B2B-14F6-0AFBC66B0C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18049" y="3452618"/>
                  <a:ext cx="24876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30" name="Рукописный ввод 429">
                  <a:extLst>
                    <a:ext uri="{FF2B5EF4-FFF2-40B4-BE49-F238E27FC236}">
                      <a16:creationId xmlns:a16="http://schemas.microsoft.com/office/drawing/2014/main" id="{35891B63-4A99-2B3C-60F7-C457E99A92F5}"/>
                    </a:ext>
                  </a:extLst>
                </p14:cNvPr>
                <p14:cNvContentPartPr/>
                <p14:nvPr/>
              </p14:nvContentPartPr>
              <p14:xfrm>
                <a:off x="10813089" y="3863378"/>
                <a:ext cx="39600" cy="924480"/>
              </p14:xfrm>
            </p:contentPart>
          </mc:Choice>
          <mc:Fallback>
            <p:pic>
              <p:nvPicPr>
                <p:cNvPr id="430" name="Рукописный ввод 429">
                  <a:extLst>
                    <a:ext uri="{FF2B5EF4-FFF2-40B4-BE49-F238E27FC236}">
                      <a16:creationId xmlns:a16="http://schemas.microsoft.com/office/drawing/2014/main" id="{35891B63-4A99-2B3C-60F7-C457E99A92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50449" y="3800738"/>
                  <a:ext cx="1652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34" name="Рукописный ввод 433">
                  <a:extLst>
                    <a:ext uri="{FF2B5EF4-FFF2-40B4-BE49-F238E27FC236}">
                      <a16:creationId xmlns:a16="http://schemas.microsoft.com/office/drawing/2014/main" id="{EF196EA5-4B36-2935-921E-3818F315BE6C}"/>
                    </a:ext>
                  </a:extLst>
                </p14:cNvPr>
                <p14:cNvContentPartPr/>
                <p14:nvPr/>
              </p14:nvContentPartPr>
              <p14:xfrm>
                <a:off x="10149969" y="4241378"/>
                <a:ext cx="597240" cy="627480"/>
              </p14:xfrm>
            </p:contentPart>
          </mc:Choice>
          <mc:Fallback>
            <p:pic>
              <p:nvPicPr>
                <p:cNvPr id="434" name="Рукописный ввод 433">
                  <a:extLst>
                    <a:ext uri="{FF2B5EF4-FFF2-40B4-BE49-F238E27FC236}">
                      <a16:creationId xmlns:a16="http://schemas.microsoft.com/office/drawing/2014/main" id="{EF196EA5-4B36-2935-921E-3818F315BE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86969" y="4178378"/>
                  <a:ext cx="7228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35" name="Рукописный ввод 434">
                  <a:extLst>
                    <a:ext uri="{FF2B5EF4-FFF2-40B4-BE49-F238E27FC236}">
                      <a16:creationId xmlns:a16="http://schemas.microsoft.com/office/drawing/2014/main" id="{4BD35752-4DE8-FCDC-75D2-3BD39D96C4FF}"/>
                    </a:ext>
                  </a:extLst>
                </p14:cNvPr>
                <p14:cNvContentPartPr/>
                <p14:nvPr/>
              </p14:nvContentPartPr>
              <p14:xfrm>
                <a:off x="10170129" y="4580138"/>
                <a:ext cx="660240" cy="570960"/>
              </p14:xfrm>
            </p:contentPart>
          </mc:Choice>
          <mc:Fallback>
            <p:pic>
              <p:nvPicPr>
                <p:cNvPr id="435" name="Рукописный ввод 434">
                  <a:extLst>
                    <a:ext uri="{FF2B5EF4-FFF2-40B4-BE49-F238E27FC236}">
                      <a16:creationId xmlns:a16="http://schemas.microsoft.com/office/drawing/2014/main" id="{4BD35752-4DE8-FCDC-75D2-3BD39D96C4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07489" y="4517138"/>
                  <a:ext cx="78588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36" name="Рукописный ввод 435">
                  <a:extLst>
                    <a:ext uri="{FF2B5EF4-FFF2-40B4-BE49-F238E27FC236}">
                      <a16:creationId xmlns:a16="http://schemas.microsoft.com/office/drawing/2014/main" id="{15BE0B34-7505-8C93-7819-B70B18431550}"/>
                    </a:ext>
                  </a:extLst>
                </p14:cNvPr>
                <p14:cNvContentPartPr/>
                <p14:nvPr/>
              </p14:nvContentPartPr>
              <p14:xfrm>
                <a:off x="10731369" y="4790378"/>
                <a:ext cx="162000" cy="398160"/>
              </p14:xfrm>
            </p:contentPart>
          </mc:Choice>
          <mc:Fallback>
            <p:pic>
              <p:nvPicPr>
                <p:cNvPr id="436" name="Рукописный ввод 435">
                  <a:extLst>
                    <a:ext uri="{FF2B5EF4-FFF2-40B4-BE49-F238E27FC236}">
                      <a16:creationId xmlns:a16="http://schemas.microsoft.com/office/drawing/2014/main" id="{15BE0B34-7505-8C93-7819-B70B184315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68729" y="4727378"/>
                  <a:ext cx="2876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37" name="Рукописный ввод 436">
                  <a:extLst>
                    <a:ext uri="{FF2B5EF4-FFF2-40B4-BE49-F238E27FC236}">
                      <a16:creationId xmlns:a16="http://schemas.microsoft.com/office/drawing/2014/main" id="{551D8A8F-6415-DF44-DA9B-0A18C2ED0535}"/>
                    </a:ext>
                  </a:extLst>
                </p14:cNvPr>
                <p14:cNvContentPartPr/>
                <p14:nvPr/>
              </p14:nvContentPartPr>
              <p14:xfrm>
                <a:off x="10833249" y="4826378"/>
                <a:ext cx="74160" cy="295920"/>
              </p14:xfrm>
            </p:contentPart>
          </mc:Choice>
          <mc:Fallback>
            <p:pic>
              <p:nvPicPr>
                <p:cNvPr id="437" name="Рукописный ввод 436">
                  <a:extLst>
                    <a:ext uri="{FF2B5EF4-FFF2-40B4-BE49-F238E27FC236}">
                      <a16:creationId xmlns:a16="http://schemas.microsoft.com/office/drawing/2014/main" id="{551D8A8F-6415-DF44-DA9B-0A18C2ED05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70609" y="4763738"/>
                  <a:ext cx="1998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39" name="Рукописный ввод 438">
                  <a:extLst>
                    <a:ext uri="{FF2B5EF4-FFF2-40B4-BE49-F238E27FC236}">
                      <a16:creationId xmlns:a16="http://schemas.microsoft.com/office/drawing/2014/main" id="{1DE736B2-7B8B-D735-D4F6-2707898C27E4}"/>
                    </a:ext>
                  </a:extLst>
                </p14:cNvPr>
                <p14:cNvContentPartPr/>
                <p14:nvPr/>
              </p14:nvContentPartPr>
              <p14:xfrm>
                <a:off x="8079969" y="3753938"/>
                <a:ext cx="343800" cy="1556280"/>
              </p14:xfrm>
            </p:contentPart>
          </mc:Choice>
          <mc:Fallback>
            <p:pic>
              <p:nvPicPr>
                <p:cNvPr id="439" name="Рукописный ввод 438">
                  <a:extLst>
                    <a:ext uri="{FF2B5EF4-FFF2-40B4-BE49-F238E27FC236}">
                      <a16:creationId xmlns:a16="http://schemas.microsoft.com/office/drawing/2014/main" id="{1DE736B2-7B8B-D735-D4F6-2707898C27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16969" y="3690938"/>
                  <a:ext cx="46944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40" name="Рукописный ввод 439">
                  <a:extLst>
                    <a:ext uri="{FF2B5EF4-FFF2-40B4-BE49-F238E27FC236}">
                      <a16:creationId xmlns:a16="http://schemas.microsoft.com/office/drawing/2014/main" id="{64904FB6-B615-3407-D260-CF81BC559F6E}"/>
                    </a:ext>
                  </a:extLst>
                </p14:cNvPr>
                <p14:cNvContentPartPr/>
                <p14:nvPr/>
              </p14:nvContentPartPr>
              <p14:xfrm>
                <a:off x="8177169" y="4215458"/>
                <a:ext cx="839520" cy="1152720"/>
              </p14:xfrm>
            </p:contentPart>
          </mc:Choice>
          <mc:Fallback>
            <p:pic>
              <p:nvPicPr>
                <p:cNvPr id="440" name="Рукописный ввод 439">
                  <a:extLst>
                    <a:ext uri="{FF2B5EF4-FFF2-40B4-BE49-F238E27FC236}">
                      <a16:creationId xmlns:a16="http://schemas.microsoft.com/office/drawing/2014/main" id="{64904FB6-B615-3407-D260-CF81BC559F6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14169" y="4152458"/>
                  <a:ext cx="965160" cy="12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41" name="Рукописный ввод 440">
                  <a:extLst>
                    <a:ext uri="{FF2B5EF4-FFF2-40B4-BE49-F238E27FC236}">
                      <a16:creationId xmlns:a16="http://schemas.microsoft.com/office/drawing/2014/main" id="{A3D344E8-4F9C-82FD-3EFE-81D2AD05A6B3}"/>
                    </a:ext>
                  </a:extLst>
                </p14:cNvPr>
                <p14:cNvContentPartPr/>
                <p14:nvPr/>
              </p14:nvContentPartPr>
              <p14:xfrm>
                <a:off x="8539329" y="3594098"/>
                <a:ext cx="365040" cy="778320"/>
              </p14:xfrm>
            </p:contentPart>
          </mc:Choice>
          <mc:Fallback>
            <p:pic>
              <p:nvPicPr>
                <p:cNvPr id="441" name="Рукописный ввод 440">
                  <a:extLst>
                    <a:ext uri="{FF2B5EF4-FFF2-40B4-BE49-F238E27FC236}">
                      <a16:creationId xmlns:a16="http://schemas.microsoft.com/office/drawing/2014/main" id="{A3D344E8-4F9C-82FD-3EFE-81D2AD05A6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76329" y="3531458"/>
                  <a:ext cx="4906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42" name="Рукописный ввод 441">
                  <a:extLst>
                    <a:ext uri="{FF2B5EF4-FFF2-40B4-BE49-F238E27FC236}">
                      <a16:creationId xmlns:a16="http://schemas.microsoft.com/office/drawing/2014/main" id="{3AF78AD5-70F3-3A37-5654-351DF53934E0}"/>
                    </a:ext>
                  </a:extLst>
                </p14:cNvPr>
                <p14:cNvContentPartPr/>
                <p14:nvPr/>
              </p14:nvContentPartPr>
              <p14:xfrm>
                <a:off x="8799249" y="4226978"/>
                <a:ext cx="121320" cy="229680"/>
              </p14:xfrm>
            </p:contentPart>
          </mc:Choice>
          <mc:Fallback>
            <p:pic>
              <p:nvPicPr>
                <p:cNvPr id="442" name="Рукописный ввод 441">
                  <a:extLst>
                    <a:ext uri="{FF2B5EF4-FFF2-40B4-BE49-F238E27FC236}">
                      <a16:creationId xmlns:a16="http://schemas.microsoft.com/office/drawing/2014/main" id="{3AF78AD5-70F3-3A37-5654-351DF53934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36249" y="4164338"/>
                  <a:ext cx="246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43" name="Рукописный ввод 442">
                  <a:extLst>
                    <a:ext uri="{FF2B5EF4-FFF2-40B4-BE49-F238E27FC236}">
                      <a16:creationId xmlns:a16="http://schemas.microsoft.com/office/drawing/2014/main" id="{44F7CB68-DFDB-781A-A32F-5741C56C7199}"/>
                    </a:ext>
                  </a:extLst>
                </p14:cNvPr>
                <p14:cNvContentPartPr/>
                <p14:nvPr/>
              </p14:nvContentPartPr>
              <p14:xfrm>
                <a:off x="8180769" y="4204298"/>
                <a:ext cx="771840" cy="1041480"/>
              </p14:xfrm>
            </p:contentPart>
          </mc:Choice>
          <mc:Fallback>
            <p:pic>
              <p:nvPicPr>
                <p:cNvPr id="443" name="Рукописный ввод 442">
                  <a:extLst>
                    <a:ext uri="{FF2B5EF4-FFF2-40B4-BE49-F238E27FC236}">
                      <a16:creationId xmlns:a16="http://schemas.microsoft.com/office/drawing/2014/main" id="{44F7CB68-DFDB-781A-A32F-5741C56C71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17769" y="4141298"/>
                  <a:ext cx="89748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45" name="Рукописный ввод 444">
                  <a:extLst>
                    <a:ext uri="{FF2B5EF4-FFF2-40B4-BE49-F238E27FC236}">
                      <a16:creationId xmlns:a16="http://schemas.microsoft.com/office/drawing/2014/main" id="{70839EF3-72AA-6EC4-95F5-CA945F4E448F}"/>
                    </a:ext>
                  </a:extLst>
                </p14:cNvPr>
                <p14:cNvContentPartPr/>
                <p14:nvPr/>
              </p14:nvContentPartPr>
              <p14:xfrm>
                <a:off x="9570369" y="1696178"/>
                <a:ext cx="266760" cy="146520"/>
              </p14:xfrm>
            </p:contentPart>
          </mc:Choice>
          <mc:Fallback>
            <p:pic>
              <p:nvPicPr>
                <p:cNvPr id="445" name="Рукописный ввод 444">
                  <a:extLst>
                    <a:ext uri="{FF2B5EF4-FFF2-40B4-BE49-F238E27FC236}">
                      <a16:creationId xmlns:a16="http://schemas.microsoft.com/office/drawing/2014/main" id="{70839EF3-72AA-6EC4-95F5-CA945F4E44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07369" y="1633178"/>
                  <a:ext cx="3924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47" name="Рукописный ввод 446">
                  <a:extLst>
                    <a:ext uri="{FF2B5EF4-FFF2-40B4-BE49-F238E27FC236}">
                      <a16:creationId xmlns:a16="http://schemas.microsoft.com/office/drawing/2014/main" id="{F6DFDB67-3B59-2A94-FC24-08C3E528C6A7}"/>
                    </a:ext>
                  </a:extLst>
                </p14:cNvPr>
                <p14:cNvContentPartPr/>
                <p14:nvPr/>
              </p14:nvContentPartPr>
              <p14:xfrm>
                <a:off x="8430609" y="2771498"/>
                <a:ext cx="49320" cy="596160"/>
              </p14:xfrm>
            </p:contentPart>
          </mc:Choice>
          <mc:Fallback>
            <p:pic>
              <p:nvPicPr>
                <p:cNvPr id="447" name="Рукописный ввод 446">
                  <a:extLst>
                    <a:ext uri="{FF2B5EF4-FFF2-40B4-BE49-F238E27FC236}">
                      <a16:creationId xmlns:a16="http://schemas.microsoft.com/office/drawing/2014/main" id="{F6DFDB67-3B59-2A94-FC24-08C3E528C6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21609" y="2762498"/>
                  <a:ext cx="669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48" name="Рукописный ввод 447">
                  <a:extLst>
                    <a:ext uri="{FF2B5EF4-FFF2-40B4-BE49-F238E27FC236}">
                      <a16:creationId xmlns:a16="http://schemas.microsoft.com/office/drawing/2014/main" id="{E4B5BD84-712C-1518-9586-C671DEAC3BC0}"/>
                    </a:ext>
                  </a:extLst>
                </p14:cNvPr>
                <p14:cNvContentPartPr/>
                <p14:nvPr/>
              </p14:nvContentPartPr>
              <p14:xfrm>
                <a:off x="8346729" y="2924858"/>
                <a:ext cx="114840" cy="294840"/>
              </p14:xfrm>
            </p:contentPart>
          </mc:Choice>
          <mc:Fallback>
            <p:pic>
              <p:nvPicPr>
                <p:cNvPr id="448" name="Рукописный ввод 447">
                  <a:extLst>
                    <a:ext uri="{FF2B5EF4-FFF2-40B4-BE49-F238E27FC236}">
                      <a16:creationId xmlns:a16="http://schemas.microsoft.com/office/drawing/2014/main" id="{E4B5BD84-712C-1518-9586-C671DEAC3B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38089" y="2916218"/>
                  <a:ext cx="132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49" name="Рукописный ввод 448">
                  <a:extLst>
                    <a:ext uri="{FF2B5EF4-FFF2-40B4-BE49-F238E27FC236}">
                      <a16:creationId xmlns:a16="http://schemas.microsoft.com/office/drawing/2014/main" id="{01421A12-D682-F889-1005-4A9859EE4CEB}"/>
                    </a:ext>
                  </a:extLst>
                </p14:cNvPr>
                <p14:cNvContentPartPr/>
                <p14:nvPr/>
              </p14:nvContentPartPr>
              <p14:xfrm>
                <a:off x="8212089" y="1538498"/>
                <a:ext cx="1247400" cy="685080"/>
              </p14:xfrm>
            </p:contentPart>
          </mc:Choice>
          <mc:Fallback>
            <p:pic>
              <p:nvPicPr>
                <p:cNvPr id="449" name="Рукописный ввод 448">
                  <a:extLst>
                    <a:ext uri="{FF2B5EF4-FFF2-40B4-BE49-F238E27FC236}">
                      <a16:creationId xmlns:a16="http://schemas.microsoft.com/office/drawing/2014/main" id="{01421A12-D682-F889-1005-4A9859EE4C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03089" y="1529858"/>
                  <a:ext cx="12650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50" name="Рукописный ввод 449">
                  <a:extLst>
                    <a:ext uri="{FF2B5EF4-FFF2-40B4-BE49-F238E27FC236}">
                      <a16:creationId xmlns:a16="http://schemas.microsoft.com/office/drawing/2014/main" id="{EDB38BF5-BBAA-985F-1D50-C1B0D6DA3F32}"/>
                    </a:ext>
                  </a:extLst>
                </p14:cNvPr>
                <p14:cNvContentPartPr/>
                <p14:nvPr/>
              </p14:nvContentPartPr>
              <p14:xfrm>
                <a:off x="9468849" y="2633258"/>
                <a:ext cx="47160" cy="250920"/>
              </p14:xfrm>
            </p:contentPart>
          </mc:Choice>
          <mc:Fallback>
            <p:pic>
              <p:nvPicPr>
                <p:cNvPr id="450" name="Рукописный ввод 449">
                  <a:extLst>
                    <a:ext uri="{FF2B5EF4-FFF2-40B4-BE49-F238E27FC236}">
                      <a16:creationId xmlns:a16="http://schemas.microsoft.com/office/drawing/2014/main" id="{EDB38BF5-BBAA-985F-1D50-C1B0D6DA3F3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59849" y="2624618"/>
                  <a:ext cx="64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51" name="Рукописный ввод 450">
                  <a:extLst>
                    <a:ext uri="{FF2B5EF4-FFF2-40B4-BE49-F238E27FC236}">
                      <a16:creationId xmlns:a16="http://schemas.microsoft.com/office/drawing/2014/main" id="{D62E9324-114B-D5EE-7BCE-547906D99D40}"/>
                    </a:ext>
                  </a:extLst>
                </p14:cNvPr>
                <p14:cNvContentPartPr/>
                <p14:nvPr/>
              </p14:nvContentPartPr>
              <p14:xfrm>
                <a:off x="10198209" y="2556218"/>
                <a:ext cx="160200" cy="199440"/>
              </p14:xfrm>
            </p:contentPart>
          </mc:Choice>
          <mc:Fallback>
            <p:pic>
              <p:nvPicPr>
                <p:cNvPr id="451" name="Рукописный ввод 450">
                  <a:extLst>
                    <a:ext uri="{FF2B5EF4-FFF2-40B4-BE49-F238E27FC236}">
                      <a16:creationId xmlns:a16="http://schemas.microsoft.com/office/drawing/2014/main" id="{D62E9324-114B-D5EE-7BCE-547906D99D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89209" y="2547578"/>
                  <a:ext cx="17784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54" name="Рукописный ввод 453">
                <a:extLst>
                  <a:ext uri="{FF2B5EF4-FFF2-40B4-BE49-F238E27FC236}">
                    <a16:creationId xmlns:a16="http://schemas.microsoft.com/office/drawing/2014/main" id="{47896B8C-4E32-0A3F-46F6-301080BF4DC9}"/>
                  </a:ext>
                </a:extLst>
              </p14:cNvPr>
              <p14:cNvContentPartPr/>
              <p14:nvPr/>
            </p14:nvContentPartPr>
            <p14:xfrm>
              <a:off x="10854129" y="3838898"/>
              <a:ext cx="220680" cy="1574280"/>
            </p14:xfrm>
          </p:contentPart>
        </mc:Choice>
        <mc:Fallback>
          <p:pic>
            <p:nvPicPr>
              <p:cNvPr id="454" name="Рукописный ввод 453">
                <a:extLst>
                  <a:ext uri="{FF2B5EF4-FFF2-40B4-BE49-F238E27FC236}">
                    <a16:creationId xmlns:a16="http://schemas.microsoft.com/office/drawing/2014/main" id="{47896B8C-4E32-0A3F-46F6-301080BF4DC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845489" y="3829898"/>
                <a:ext cx="238320" cy="159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Группа 461">
            <a:extLst>
              <a:ext uri="{FF2B5EF4-FFF2-40B4-BE49-F238E27FC236}">
                <a16:creationId xmlns:a16="http://schemas.microsoft.com/office/drawing/2014/main" id="{9856D9F8-FF8B-952D-B610-ABFCC41CFA23}"/>
              </a:ext>
            </a:extLst>
          </p:cNvPr>
          <p:cNvGrpSpPr/>
          <p:nvPr/>
        </p:nvGrpSpPr>
        <p:grpSpPr>
          <a:xfrm>
            <a:off x="7791609" y="1111178"/>
            <a:ext cx="3644640" cy="4622040"/>
            <a:chOff x="7791609" y="1111178"/>
            <a:chExt cx="3644640" cy="46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DEB7AFD3-2F6B-3CC5-3CCD-3C96DEF86319}"/>
                    </a:ext>
                  </a:extLst>
                </p14:cNvPr>
                <p14:cNvContentPartPr/>
                <p14:nvPr/>
              </p14:nvContentPartPr>
              <p14:xfrm>
                <a:off x="8951529" y="2588258"/>
                <a:ext cx="281160" cy="156240"/>
              </p14:xfrm>
            </p:contentPart>
          </mc:Choice>
          <mc:Fallback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DEB7AFD3-2F6B-3CC5-3CCD-3C96DEF863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42529" y="2579618"/>
                  <a:ext cx="298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5" name="Рукописный ввод 174">
                  <a:extLst>
                    <a:ext uri="{FF2B5EF4-FFF2-40B4-BE49-F238E27FC236}">
                      <a16:creationId xmlns:a16="http://schemas.microsoft.com/office/drawing/2014/main" id="{8CA15990-96B3-5581-4F1E-B6FFDB87D19E}"/>
                    </a:ext>
                  </a:extLst>
                </p14:cNvPr>
                <p14:cNvContentPartPr/>
                <p14:nvPr/>
              </p14:nvContentPartPr>
              <p14:xfrm>
                <a:off x="9945849" y="2672138"/>
                <a:ext cx="264960" cy="52920"/>
              </p14:xfrm>
            </p:contentPart>
          </mc:Choice>
          <mc:Fallback>
            <p:pic>
              <p:nvPicPr>
                <p:cNvPr id="175" name="Рукописный ввод 174">
                  <a:extLst>
                    <a:ext uri="{FF2B5EF4-FFF2-40B4-BE49-F238E27FC236}">
                      <a16:creationId xmlns:a16="http://schemas.microsoft.com/office/drawing/2014/main" id="{8CA15990-96B3-5581-4F1E-B6FFDB87D1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36849" y="2663138"/>
                  <a:ext cx="282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2" name="Рукописный ввод 181">
                  <a:extLst>
                    <a:ext uri="{FF2B5EF4-FFF2-40B4-BE49-F238E27FC236}">
                      <a16:creationId xmlns:a16="http://schemas.microsoft.com/office/drawing/2014/main" id="{603AE9A7-66AC-4DBE-ABFB-8BBD5F2DE783}"/>
                    </a:ext>
                  </a:extLst>
                </p14:cNvPr>
                <p14:cNvContentPartPr/>
                <p14:nvPr/>
              </p14:nvContentPartPr>
              <p14:xfrm>
                <a:off x="9903729" y="2980298"/>
                <a:ext cx="455760" cy="114840"/>
              </p14:xfrm>
            </p:contentPart>
          </mc:Choice>
          <mc:Fallback>
            <p:pic>
              <p:nvPicPr>
                <p:cNvPr id="182" name="Рукописный ввод 181">
                  <a:extLst>
                    <a:ext uri="{FF2B5EF4-FFF2-40B4-BE49-F238E27FC236}">
                      <a16:creationId xmlns:a16="http://schemas.microsoft.com/office/drawing/2014/main" id="{603AE9A7-66AC-4DBE-ABFB-8BBD5F2DE7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95089" y="2971298"/>
                  <a:ext cx="47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3" name="Рукописный ввод 182">
                  <a:extLst>
                    <a:ext uri="{FF2B5EF4-FFF2-40B4-BE49-F238E27FC236}">
                      <a16:creationId xmlns:a16="http://schemas.microsoft.com/office/drawing/2014/main" id="{B04119DB-B1DC-D784-47A1-EF6C804E1579}"/>
                    </a:ext>
                  </a:extLst>
                </p14:cNvPr>
                <p14:cNvContentPartPr/>
                <p14:nvPr/>
              </p14:nvContentPartPr>
              <p14:xfrm>
                <a:off x="9974649" y="3080738"/>
                <a:ext cx="383760" cy="307080"/>
              </p14:xfrm>
            </p:contentPart>
          </mc:Choice>
          <mc:Fallback>
            <p:pic>
              <p:nvPicPr>
                <p:cNvPr id="183" name="Рукописный ввод 182">
                  <a:extLst>
                    <a:ext uri="{FF2B5EF4-FFF2-40B4-BE49-F238E27FC236}">
                      <a16:creationId xmlns:a16="http://schemas.microsoft.com/office/drawing/2014/main" id="{B04119DB-B1DC-D784-47A1-EF6C804E15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66009" y="3071738"/>
                  <a:ext cx="401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9" name="Рукописный ввод 188">
                  <a:extLst>
                    <a:ext uri="{FF2B5EF4-FFF2-40B4-BE49-F238E27FC236}">
                      <a16:creationId xmlns:a16="http://schemas.microsoft.com/office/drawing/2014/main" id="{1B3EBC7A-56CF-BB4E-3CE5-D51AD370B2FA}"/>
                    </a:ext>
                  </a:extLst>
                </p14:cNvPr>
                <p14:cNvContentPartPr/>
                <p14:nvPr/>
              </p14:nvContentPartPr>
              <p14:xfrm>
                <a:off x="8865129" y="2959778"/>
                <a:ext cx="487800" cy="147240"/>
              </p14:xfrm>
            </p:contentPart>
          </mc:Choice>
          <mc:Fallback>
            <p:pic>
              <p:nvPicPr>
                <p:cNvPr id="189" name="Рукописный ввод 188">
                  <a:extLst>
                    <a:ext uri="{FF2B5EF4-FFF2-40B4-BE49-F238E27FC236}">
                      <a16:creationId xmlns:a16="http://schemas.microsoft.com/office/drawing/2014/main" id="{1B3EBC7A-56CF-BB4E-3CE5-D51AD370B2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56129" y="2951138"/>
                  <a:ext cx="505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0" name="Рукописный ввод 189">
                  <a:extLst>
                    <a:ext uri="{FF2B5EF4-FFF2-40B4-BE49-F238E27FC236}">
                      <a16:creationId xmlns:a16="http://schemas.microsoft.com/office/drawing/2014/main" id="{B3F16DDB-5922-F33F-45A8-EF61BFE862FC}"/>
                    </a:ext>
                  </a:extLst>
                </p14:cNvPr>
                <p14:cNvContentPartPr/>
                <p14:nvPr/>
              </p14:nvContentPartPr>
              <p14:xfrm>
                <a:off x="8877369" y="3082538"/>
                <a:ext cx="396000" cy="275040"/>
              </p14:xfrm>
            </p:contentPart>
          </mc:Choice>
          <mc:Fallback>
            <p:pic>
              <p:nvPicPr>
                <p:cNvPr id="190" name="Рукописный ввод 189">
                  <a:extLst>
                    <a:ext uri="{FF2B5EF4-FFF2-40B4-BE49-F238E27FC236}">
                      <a16:creationId xmlns:a16="http://schemas.microsoft.com/office/drawing/2014/main" id="{B3F16DDB-5922-F33F-45A8-EF61BFE862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68369" y="3073898"/>
                  <a:ext cx="413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0" name="Рукописный ввод 199">
                  <a:extLst>
                    <a:ext uri="{FF2B5EF4-FFF2-40B4-BE49-F238E27FC236}">
                      <a16:creationId xmlns:a16="http://schemas.microsoft.com/office/drawing/2014/main" id="{5A4C856A-A4E0-1EDF-D13F-EDDB7C1475A9}"/>
                    </a:ext>
                  </a:extLst>
                </p14:cNvPr>
                <p14:cNvContentPartPr/>
                <p14:nvPr/>
              </p14:nvContentPartPr>
              <p14:xfrm>
                <a:off x="10432929" y="2959418"/>
                <a:ext cx="244440" cy="900360"/>
              </p14:xfrm>
            </p:contentPart>
          </mc:Choice>
          <mc:Fallback>
            <p:pic>
              <p:nvPicPr>
                <p:cNvPr id="200" name="Рукописный ввод 199">
                  <a:extLst>
                    <a:ext uri="{FF2B5EF4-FFF2-40B4-BE49-F238E27FC236}">
                      <a16:creationId xmlns:a16="http://schemas.microsoft.com/office/drawing/2014/main" id="{5A4C856A-A4E0-1EDF-D13F-EDDB7C1475A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24289" y="2950418"/>
                  <a:ext cx="26208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2" name="Рукописный ввод 201">
                  <a:extLst>
                    <a:ext uri="{FF2B5EF4-FFF2-40B4-BE49-F238E27FC236}">
                      <a16:creationId xmlns:a16="http://schemas.microsoft.com/office/drawing/2014/main" id="{F3F61E98-8DCF-60BC-13CC-075C35CBCDAE}"/>
                    </a:ext>
                  </a:extLst>
                </p14:cNvPr>
                <p14:cNvContentPartPr/>
                <p14:nvPr/>
              </p14:nvContentPartPr>
              <p14:xfrm>
                <a:off x="8511969" y="2929538"/>
                <a:ext cx="200880" cy="990360"/>
              </p14:xfrm>
            </p:contentPart>
          </mc:Choice>
          <mc:Fallback>
            <p:pic>
              <p:nvPicPr>
                <p:cNvPr id="202" name="Рукописный ввод 201">
                  <a:extLst>
                    <a:ext uri="{FF2B5EF4-FFF2-40B4-BE49-F238E27FC236}">
                      <a16:creationId xmlns:a16="http://schemas.microsoft.com/office/drawing/2014/main" id="{F3F61E98-8DCF-60BC-13CC-075C35CBCDA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02969" y="2920538"/>
                  <a:ext cx="21852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5" name="Рукописный ввод 194">
                  <a:extLst>
                    <a:ext uri="{FF2B5EF4-FFF2-40B4-BE49-F238E27FC236}">
                      <a16:creationId xmlns:a16="http://schemas.microsoft.com/office/drawing/2014/main" id="{BFB8B082-D8C4-BBE7-3BAD-B3D58AB0B351}"/>
                    </a:ext>
                  </a:extLst>
                </p14:cNvPr>
                <p14:cNvContentPartPr/>
                <p14:nvPr/>
              </p14:nvContentPartPr>
              <p14:xfrm>
                <a:off x="9572889" y="3390698"/>
                <a:ext cx="32760" cy="197640"/>
              </p14:xfrm>
            </p:contentPart>
          </mc:Choice>
          <mc:Fallback>
            <p:pic>
              <p:nvPicPr>
                <p:cNvPr id="195" name="Рукописный ввод 194">
                  <a:extLst>
                    <a:ext uri="{FF2B5EF4-FFF2-40B4-BE49-F238E27FC236}">
                      <a16:creationId xmlns:a16="http://schemas.microsoft.com/office/drawing/2014/main" id="{BFB8B082-D8C4-BBE7-3BAD-B3D58AB0B3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63889" y="3382058"/>
                  <a:ext cx="50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6" name="Рукописный ввод 195">
                  <a:extLst>
                    <a:ext uri="{FF2B5EF4-FFF2-40B4-BE49-F238E27FC236}">
                      <a16:creationId xmlns:a16="http://schemas.microsoft.com/office/drawing/2014/main" id="{C7998013-1715-B56A-A52D-F3D64DC85A13}"/>
                    </a:ext>
                  </a:extLst>
                </p14:cNvPr>
                <p14:cNvContentPartPr/>
                <p14:nvPr/>
              </p14:nvContentPartPr>
              <p14:xfrm>
                <a:off x="9543729" y="3463058"/>
                <a:ext cx="10440" cy="141840"/>
              </p14:xfrm>
            </p:contentPart>
          </mc:Choice>
          <mc:Fallback>
            <p:pic>
              <p:nvPicPr>
                <p:cNvPr id="196" name="Рукописный ввод 195">
                  <a:extLst>
                    <a:ext uri="{FF2B5EF4-FFF2-40B4-BE49-F238E27FC236}">
                      <a16:creationId xmlns:a16="http://schemas.microsoft.com/office/drawing/2014/main" id="{C7998013-1715-B56A-A52D-F3D64DC85A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35089" y="3454418"/>
                  <a:ext cx="2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8" name="Рукописный ввод 197">
                  <a:extLst>
                    <a:ext uri="{FF2B5EF4-FFF2-40B4-BE49-F238E27FC236}">
                      <a16:creationId xmlns:a16="http://schemas.microsoft.com/office/drawing/2014/main" id="{21991AEA-96B6-4A90-E2B6-70568C5CD080}"/>
                    </a:ext>
                  </a:extLst>
                </p14:cNvPr>
                <p14:cNvContentPartPr/>
                <p14:nvPr/>
              </p14:nvContentPartPr>
              <p14:xfrm>
                <a:off x="9569289" y="3973178"/>
                <a:ext cx="138240" cy="44640"/>
              </p14:xfrm>
            </p:contentPart>
          </mc:Choice>
          <mc:Fallback>
            <p:pic>
              <p:nvPicPr>
                <p:cNvPr id="198" name="Рукописный ввод 197">
                  <a:extLst>
                    <a:ext uri="{FF2B5EF4-FFF2-40B4-BE49-F238E27FC236}">
                      <a16:creationId xmlns:a16="http://schemas.microsoft.com/office/drawing/2014/main" id="{21991AEA-96B6-4A90-E2B6-70568C5CD0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60649" y="3964178"/>
                  <a:ext cx="155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9" name="Рукописный ввод 208">
                  <a:extLst>
                    <a:ext uri="{FF2B5EF4-FFF2-40B4-BE49-F238E27FC236}">
                      <a16:creationId xmlns:a16="http://schemas.microsoft.com/office/drawing/2014/main" id="{1213132D-46DF-5046-9EAE-1400AE31435A}"/>
                    </a:ext>
                  </a:extLst>
                </p14:cNvPr>
                <p14:cNvContentPartPr/>
                <p14:nvPr/>
              </p14:nvContentPartPr>
              <p14:xfrm>
                <a:off x="9637329" y="3836738"/>
                <a:ext cx="808200" cy="587520"/>
              </p14:xfrm>
            </p:contentPart>
          </mc:Choice>
          <mc:Fallback>
            <p:pic>
              <p:nvPicPr>
                <p:cNvPr id="209" name="Рукописный ввод 208">
                  <a:extLst>
                    <a:ext uri="{FF2B5EF4-FFF2-40B4-BE49-F238E27FC236}">
                      <a16:creationId xmlns:a16="http://schemas.microsoft.com/office/drawing/2014/main" id="{1213132D-46DF-5046-9EAE-1400AE3143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28329" y="3828098"/>
                  <a:ext cx="8258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0" name="Рукописный ввод 209">
                  <a:extLst>
                    <a:ext uri="{FF2B5EF4-FFF2-40B4-BE49-F238E27FC236}">
                      <a16:creationId xmlns:a16="http://schemas.microsoft.com/office/drawing/2014/main" id="{6065985F-6D02-CB53-A66F-834D00CF442E}"/>
                    </a:ext>
                  </a:extLst>
                </p14:cNvPr>
                <p14:cNvContentPartPr/>
                <p14:nvPr/>
              </p14:nvContentPartPr>
              <p14:xfrm>
                <a:off x="9510969" y="4402298"/>
                <a:ext cx="131040" cy="24120"/>
              </p14:xfrm>
            </p:contentPart>
          </mc:Choice>
          <mc:Fallback>
            <p:pic>
              <p:nvPicPr>
                <p:cNvPr id="210" name="Рукописный ввод 209">
                  <a:extLst>
                    <a:ext uri="{FF2B5EF4-FFF2-40B4-BE49-F238E27FC236}">
                      <a16:creationId xmlns:a16="http://schemas.microsoft.com/office/drawing/2014/main" id="{6065985F-6D02-CB53-A66F-834D00CF44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02329" y="4393658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2" name="Рукописный ввод 211">
                  <a:extLst>
                    <a:ext uri="{FF2B5EF4-FFF2-40B4-BE49-F238E27FC236}">
                      <a16:creationId xmlns:a16="http://schemas.microsoft.com/office/drawing/2014/main" id="{9C24B7A9-0B0A-8602-B651-5D8C2E7A6F55}"/>
                    </a:ext>
                  </a:extLst>
                </p14:cNvPr>
                <p14:cNvContentPartPr/>
                <p14:nvPr/>
              </p14:nvContentPartPr>
              <p14:xfrm>
                <a:off x="10492689" y="3022418"/>
                <a:ext cx="255960" cy="615240"/>
              </p14:xfrm>
            </p:contentPart>
          </mc:Choice>
          <mc:Fallback>
            <p:pic>
              <p:nvPicPr>
                <p:cNvPr id="212" name="Рукописный ввод 211">
                  <a:extLst>
                    <a:ext uri="{FF2B5EF4-FFF2-40B4-BE49-F238E27FC236}">
                      <a16:creationId xmlns:a16="http://schemas.microsoft.com/office/drawing/2014/main" id="{9C24B7A9-0B0A-8602-B651-5D8C2E7A6F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83689" y="3013418"/>
                  <a:ext cx="2736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3" name="Рукописный ввод 212">
                  <a:extLst>
                    <a:ext uri="{FF2B5EF4-FFF2-40B4-BE49-F238E27FC236}">
                      <a16:creationId xmlns:a16="http://schemas.microsoft.com/office/drawing/2014/main" id="{9FF77D66-8D2D-004C-A204-1C1961B63CEC}"/>
                    </a:ext>
                  </a:extLst>
                </p14:cNvPr>
                <p14:cNvContentPartPr/>
                <p14:nvPr/>
              </p14:nvContentPartPr>
              <p14:xfrm>
                <a:off x="8487129" y="2969138"/>
                <a:ext cx="193680" cy="538920"/>
              </p14:xfrm>
            </p:contentPart>
          </mc:Choice>
          <mc:Fallback>
            <p:pic>
              <p:nvPicPr>
                <p:cNvPr id="213" name="Рукописный ввод 212">
                  <a:extLst>
                    <a:ext uri="{FF2B5EF4-FFF2-40B4-BE49-F238E27FC236}">
                      <a16:creationId xmlns:a16="http://schemas.microsoft.com/office/drawing/2014/main" id="{9FF77D66-8D2D-004C-A204-1C1961B63C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78489" y="2960138"/>
                  <a:ext cx="2113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1" name="Рукописный ввод 220">
                  <a:extLst>
                    <a:ext uri="{FF2B5EF4-FFF2-40B4-BE49-F238E27FC236}">
                      <a16:creationId xmlns:a16="http://schemas.microsoft.com/office/drawing/2014/main" id="{3AA46453-58EF-D284-D4C3-90F34E98DB40}"/>
                    </a:ext>
                  </a:extLst>
                </p14:cNvPr>
                <p14:cNvContentPartPr/>
                <p14:nvPr/>
              </p14:nvContentPartPr>
              <p14:xfrm>
                <a:off x="9538689" y="2028818"/>
                <a:ext cx="48960" cy="982080"/>
              </p14:xfrm>
            </p:contentPart>
          </mc:Choice>
          <mc:Fallback>
            <p:pic>
              <p:nvPicPr>
                <p:cNvPr id="221" name="Рукописный ввод 220">
                  <a:extLst>
                    <a:ext uri="{FF2B5EF4-FFF2-40B4-BE49-F238E27FC236}">
                      <a16:creationId xmlns:a16="http://schemas.microsoft.com/office/drawing/2014/main" id="{3AA46453-58EF-D284-D4C3-90F34E98DB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29689" y="2020178"/>
                  <a:ext cx="6660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3" name="Рукописный ввод 222">
                  <a:extLst>
                    <a:ext uri="{FF2B5EF4-FFF2-40B4-BE49-F238E27FC236}">
                      <a16:creationId xmlns:a16="http://schemas.microsoft.com/office/drawing/2014/main" id="{69223FD2-D8EB-BCE2-CCB1-6B647CD22C35}"/>
                    </a:ext>
                  </a:extLst>
                </p14:cNvPr>
                <p14:cNvContentPartPr/>
                <p14:nvPr/>
              </p14:nvContentPartPr>
              <p14:xfrm>
                <a:off x="8341329" y="1999658"/>
                <a:ext cx="1027800" cy="930240"/>
              </p14:xfrm>
            </p:contentPart>
          </mc:Choice>
          <mc:Fallback>
            <p:pic>
              <p:nvPicPr>
                <p:cNvPr id="223" name="Рукописный ввод 222">
                  <a:extLst>
                    <a:ext uri="{FF2B5EF4-FFF2-40B4-BE49-F238E27FC236}">
                      <a16:creationId xmlns:a16="http://schemas.microsoft.com/office/drawing/2014/main" id="{69223FD2-D8EB-BCE2-CCB1-6B647CD22C3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32329" y="1990658"/>
                  <a:ext cx="104544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62EED0EE-E1A2-8E59-6916-2303B330B789}"/>
                    </a:ext>
                  </a:extLst>
                </p14:cNvPr>
                <p14:cNvContentPartPr/>
                <p14:nvPr/>
              </p14:nvContentPartPr>
              <p14:xfrm>
                <a:off x="9571449" y="2014418"/>
                <a:ext cx="982080" cy="889200"/>
              </p14:xfrm>
            </p:contentPart>
          </mc:Choice>
          <mc:Fallback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62EED0EE-E1A2-8E59-6916-2303B330B7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62809" y="2005778"/>
                  <a:ext cx="99972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8" name="Рукописный ввод 227">
                  <a:extLst>
                    <a:ext uri="{FF2B5EF4-FFF2-40B4-BE49-F238E27FC236}">
                      <a16:creationId xmlns:a16="http://schemas.microsoft.com/office/drawing/2014/main" id="{22FF38B7-35CA-756E-26B9-C978559D6457}"/>
                    </a:ext>
                  </a:extLst>
                </p14:cNvPr>
                <p14:cNvContentPartPr/>
                <p14:nvPr/>
              </p14:nvContentPartPr>
              <p14:xfrm>
                <a:off x="10574049" y="2905418"/>
                <a:ext cx="125640" cy="66240"/>
              </p14:xfrm>
            </p:contentPart>
          </mc:Choice>
          <mc:Fallback>
            <p:pic>
              <p:nvPicPr>
                <p:cNvPr id="228" name="Рукописный ввод 227">
                  <a:extLst>
                    <a:ext uri="{FF2B5EF4-FFF2-40B4-BE49-F238E27FC236}">
                      <a16:creationId xmlns:a16="http://schemas.microsoft.com/office/drawing/2014/main" id="{22FF38B7-35CA-756E-26B9-C978559D64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5409" y="2896778"/>
                  <a:ext cx="143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4" name="Рукописный ввод 243">
                  <a:extLst>
                    <a:ext uri="{FF2B5EF4-FFF2-40B4-BE49-F238E27FC236}">
                      <a16:creationId xmlns:a16="http://schemas.microsoft.com/office/drawing/2014/main" id="{95B9F6CB-AA5A-10D0-78E0-A1D04AD20F3D}"/>
                    </a:ext>
                  </a:extLst>
                </p14:cNvPr>
                <p14:cNvContentPartPr/>
                <p14:nvPr/>
              </p14:nvContentPartPr>
              <p14:xfrm>
                <a:off x="8955489" y="2991098"/>
                <a:ext cx="221040" cy="259200"/>
              </p14:xfrm>
            </p:contentPart>
          </mc:Choice>
          <mc:Fallback>
            <p:pic>
              <p:nvPicPr>
                <p:cNvPr id="244" name="Рукописный ввод 243">
                  <a:extLst>
                    <a:ext uri="{FF2B5EF4-FFF2-40B4-BE49-F238E27FC236}">
                      <a16:creationId xmlns:a16="http://schemas.microsoft.com/office/drawing/2014/main" id="{95B9F6CB-AA5A-10D0-78E0-A1D04AD20F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46849" y="2982458"/>
                  <a:ext cx="238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30C7CDA4-ADF8-34E9-3AAF-7FCD1C789654}"/>
                    </a:ext>
                  </a:extLst>
                </p14:cNvPr>
                <p14:cNvContentPartPr/>
                <p14:nvPr/>
              </p14:nvContentPartPr>
              <p14:xfrm>
                <a:off x="9945489" y="3000098"/>
                <a:ext cx="147600" cy="253080"/>
              </p14:xfrm>
            </p:contentPart>
          </mc:Choice>
          <mc:Fallback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30C7CDA4-ADF8-34E9-3AAF-7FCD1C7896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36489" y="2991098"/>
                  <a:ext cx="165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B4B42EB7-30A8-180B-6D0E-200796CC0BCA}"/>
                    </a:ext>
                  </a:extLst>
                </p14:cNvPr>
                <p14:cNvContentPartPr/>
                <p14:nvPr/>
              </p14:nvContentPartPr>
              <p14:xfrm>
                <a:off x="9061329" y="4305818"/>
                <a:ext cx="92880" cy="580680"/>
              </p14:xfrm>
            </p:contentPart>
          </mc:Choice>
          <mc:Fallback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B4B42EB7-30A8-180B-6D0E-200796CC0BC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52329" y="4296818"/>
                  <a:ext cx="1105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823E12E9-65CB-EC61-38C5-51C0832E6EFA}"/>
                    </a:ext>
                  </a:extLst>
                </p14:cNvPr>
                <p14:cNvContentPartPr/>
                <p14:nvPr/>
              </p14:nvContentPartPr>
              <p14:xfrm>
                <a:off x="9960609" y="4269818"/>
                <a:ext cx="103320" cy="680760"/>
              </p14:xfrm>
            </p:contentPart>
          </mc:Choice>
          <mc:Fallback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823E12E9-65CB-EC61-38C5-51C0832E6E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51609" y="4260818"/>
                  <a:ext cx="12096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CB8DA142-430F-10C9-D592-22C69687CC7F}"/>
                    </a:ext>
                  </a:extLst>
                </p14:cNvPr>
                <p14:cNvContentPartPr/>
                <p14:nvPr/>
              </p14:nvContentPartPr>
              <p14:xfrm>
                <a:off x="7905729" y="4804058"/>
                <a:ext cx="1166760" cy="929160"/>
              </p14:xfrm>
            </p:contentPart>
          </mc:Choice>
          <mc:Fallback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CB8DA142-430F-10C9-D592-22C69687CC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97089" y="4795418"/>
                  <a:ext cx="118440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CA142987-462E-5DB8-B905-1E8380DD4A08}"/>
                    </a:ext>
                  </a:extLst>
                </p14:cNvPr>
                <p14:cNvContentPartPr/>
                <p14:nvPr/>
              </p14:nvContentPartPr>
              <p14:xfrm>
                <a:off x="10047369" y="4845098"/>
                <a:ext cx="1111320" cy="743400"/>
              </p14:xfrm>
            </p:contentPart>
          </mc:Choice>
          <mc:Fallback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CA142987-462E-5DB8-B905-1E8380DD4A0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38729" y="4836098"/>
                  <a:ext cx="11289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8F7749A1-A8AC-FBA6-4AA6-E14AF0370C76}"/>
                    </a:ext>
                  </a:extLst>
                </p14:cNvPr>
                <p14:cNvContentPartPr/>
                <p14:nvPr/>
              </p14:nvContentPartPr>
              <p14:xfrm>
                <a:off x="10000209" y="3028898"/>
                <a:ext cx="59400" cy="157680"/>
              </p14:xfrm>
            </p:contentPart>
          </mc:Choice>
          <mc:Fallback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8F7749A1-A8AC-FBA6-4AA6-E14AF0370C7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91209" y="3019898"/>
                  <a:ext cx="77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41644A68-AB13-6D19-089B-7512474FF2D3}"/>
                    </a:ext>
                  </a:extLst>
                </p14:cNvPr>
                <p14:cNvContentPartPr/>
                <p14:nvPr/>
              </p14:nvContentPartPr>
              <p14:xfrm>
                <a:off x="9042609" y="3022418"/>
                <a:ext cx="86400" cy="168120"/>
              </p14:xfrm>
            </p:contentPart>
          </mc:Choice>
          <mc:Fallback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41644A68-AB13-6D19-089B-7512474FF2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33969" y="3013418"/>
                  <a:ext cx="1040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5AF2881D-51A2-B880-01FE-A33BFF5B6615}"/>
                    </a:ext>
                  </a:extLst>
                </p14:cNvPr>
                <p14:cNvContentPartPr/>
                <p14:nvPr/>
              </p14:nvContentPartPr>
              <p14:xfrm>
                <a:off x="10675929" y="3053018"/>
                <a:ext cx="46800" cy="158040"/>
              </p14:xfrm>
            </p:contentPart>
          </mc:Choice>
          <mc:Fallback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5AF2881D-51A2-B880-01FE-A33BFF5B66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67289" y="3044378"/>
                  <a:ext cx="6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C8F1E0BA-6788-C415-F93A-340FCA273806}"/>
                    </a:ext>
                  </a:extLst>
                </p14:cNvPr>
                <p14:cNvContentPartPr/>
                <p14:nvPr/>
              </p14:nvContentPartPr>
              <p14:xfrm>
                <a:off x="10684209" y="3091538"/>
                <a:ext cx="37800" cy="66960"/>
              </p14:xfrm>
            </p:contentPart>
          </mc:Choice>
          <mc:Fallback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C8F1E0BA-6788-C415-F93A-340FCA27380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75569" y="3082898"/>
                  <a:ext cx="55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918C8E1-7D32-C85F-6754-BDF2810577DF}"/>
                    </a:ext>
                  </a:extLst>
                </p14:cNvPr>
                <p14:cNvContentPartPr/>
                <p14:nvPr/>
              </p14:nvContentPartPr>
              <p14:xfrm>
                <a:off x="8515569" y="3018458"/>
                <a:ext cx="47880" cy="119520"/>
              </p14:xfrm>
            </p:contentPart>
          </mc:Choice>
          <mc:Fallback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918C8E1-7D32-C85F-6754-BDF2810577D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06569" y="3009818"/>
                  <a:ext cx="65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A5381944-305E-46FC-BEE3-CECAFA80E7EB}"/>
                    </a:ext>
                  </a:extLst>
                </p14:cNvPr>
                <p14:cNvContentPartPr/>
                <p14:nvPr/>
              </p14:nvContentPartPr>
              <p14:xfrm>
                <a:off x="10208289" y="1111178"/>
                <a:ext cx="570960" cy="780480"/>
              </p14:xfrm>
            </p:contentPart>
          </mc:Choice>
          <mc:Fallback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A5381944-305E-46FC-BEE3-CECAFA80E7E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99649" y="1102538"/>
                  <a:ext cx="58860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02" name="Рукописный ввод 301">
                  <a:extLst>
                    <a:ext uri="{FF2B5EF4-FFF2-40B4-BE49-F238E27FC236}">
                      <a16:creationId xmlns:a16="http://schemas.microsoft.com/office/drawing/2014/main" id="{FA500CF0-DD35-FED5-11AD-F88E773CF3A5}"/>
                    </a:ext>
                  </a:extLst>
                </p14:cNvPr>
                <p14:cNvContentPartPr/>
                <p14:nvPr/>
              </p14:nvContentPartPr>
              <p14:xfrm>
                <a:off x="7791609" y="1211618"/>
                <a:ext cx="735480" cy="633960"/>
              </p14:xfrm>
            </p:contentPart>
          </mc:Choice>
          <mc:Fallback>
            <p:pic>
              <p:nvPicPr>
                <p:cNvPr id="302" name="Рукописный ввод 301">
                  <a:extLst>
                    <a:ext uri="{FF2B5EF4-FFF2-40B4-BE49-F238E27FC236}">
                      <a16:creationId xmlns:a16="http://schemas.microsoft.com/office/drawing/2014/main" id="{FA500CF0-DD35-FED5-11AD-F88E773CF3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82969" y="1202978"/>
                  <a:ext cx="7531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95" name="Рукописный ввод 394">
                  <a:extLst>
                    <a:ext uri="{FF2B5EF4-FFF2-40B4-BE49-F238E27FC236}">
                      <a16:creationId xmlns:a16="http://schemas.microsoft.com/office/drawing/2014/main" id="{A7B42044-F981-9CD0-BF79-4D90192909A2}"/>
                    </a:ext>
                  </a:extLst>
                </p14:cNvPr>
                <p14:cNvContentPartPr/>
                <p14:nvPr/>
              </p14:nvContentPartPr>
              <p14:xfrm>
                <a:off x="9048009" y="3028538"/>
                <a:ext cx="52920" cy="108720"/>
              </p14:xfrm>
            </p:contentPart>
          </mc:Choice>
          <mc:Fallback>
            <p:pic>
              <p:nvPicPr>
                <p:cNvPr id="395" name="Рукописный ввод 394">
                  <a:extLst>
                    <a:ext uri="{FF2B5EF4-FFF2-40B4-BE49-F238E27FC236}">
                      <a16:creationId xmlns:a16="http://schemas.microsoft.com/office/drawing/2014/main" id="{A7B42044-F981-9CD0-BF79-4D90192909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39009" y="3019898"/>
                  <a:ext cx="70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96" name="Рукописный ввод 395">
                  <a:extLst>
                    <a:ext uri="{FF2B5EF4-FFF2-40B4-BE49-F238E27FC236}">
                      <a16:creationId xmlns:a16="http://schemas.microsoft.com/office/drawing/2014/main" id="{6AD311DC-140C-4F1D-2807-08B28904BA79}"/>
                    </a:ext>
                  </a:extLst>
                </p14:cNvPr>
                <p14:cNvContentPartPr/>
                <p14:nvPr/>
              </p14:nvContentPartPr>
              <p14:xfrm>
                <a:off x="9955569" y="3059498"/>
                <a:ext cx="79920" cy="101520"/>
              </p14:xfrm>
            </p:contentPart>
          </mc:Choice>
          <mc:Fallback>
            <p:pic>
              <p:nvPicPr>
                <p:cNvPr id="396" name="Рукописный ввод 395">
                  <a:extLst>
                    <a:ext uri="{FF2B5EF4-FFF2-40B4-BE49-F238E27FC236}">
                      <a16:creationId xmlns:a16="http://schemas.microsoft.com/office/drawing/2014/main" id="{6AD311DC-140C-4F1D-2807-08B28904BA7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46569" y="3050858"/>
                  <a:ext cx="97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08" name="Рукописный ввод 407">
                  <a:extLst>
                    <a:ext uri="{FF2B5EF4-FFF2-40B4-BE49-F238E27FC236}">
                      <a16:creationId xmlns:a16="http://schemas.microsoft.com/office/drawing/2014/main" id="{D00EF96D-AB30-E55B-03BA-2CF886559E8C}"/>
                    </a:ext>
                  </a:extLst>
                </p14:cNvPr>
                <p14:cNvContentPartPr/>
                <p14:nvPr/>
              </p14:nvContentPartPr>
              <p14:xfrm>
                <a:off x="11094969" y="1697618"/>
                <a:ext cx="341280" cy="608760"/>
              </p14:xfrm>
            </p:contentPart>
          </mc:Choice>
          <mc:Fallback>
            <p:pic>
              <p:nvPicPr>
                <p:cNvPr id="408" name="Рукописный ввод 407">
                  <a:extLst>
                    <a:ext uri="{FF2B5EF4-FFF2-40B4-BE49-F238E27FC236}">
                      <a16:creationId xmlns:a16="http://schemas.microsoft.com/office/drawing/2014/main" id="{D00EF96D-AB30-E55B-03BA-2CF886559E8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085969" y="1688978"/>
                  <a:ext cx="35892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09" name="Рукописный ввод 408">
                  <a:extLst>
                    <a:ext uri="{FF2B5EF4-FFF2-40B4-BE49-F238E27FC236}">
                      <a16:creationId xmlns:a16="http://schemas.microsoft.com/office/drawing/2014/main" id="{38C98887-2C47-C9E5-513C-35F76B4F7797}"/>
                    </a:ext>
                  </a:extLst>
                </p14:cNvPr>
                <p14:cNvContentPartPr/>
                <p14:nvPr/>
              </p14:nvContentPartPr>
              <p14:xfrm>
                <a:off x="11247969" y="2573138"/>
                <a:ext cx="22320" cy="14400"/>
              </p14:xfrm>
            </p:contentPart>
          </mc:Choice>
          <mc:Fallback>
            <p:pic>
              <p:nvPicPr>
                <p:cNvPr id="409" name="Рукописный ввод 408">
                  <a:extLst>
                    <a:ext uri="{FF2B5EF4-FFF2-40B4-BE49-F238E27FC236}">
                      <a16:creationId xmlns:a16="http://schemas.microsoft.com/office/drawing/2014/main" id="{38C98887-2C47-C9E5-513C-35F76B4F779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238969" y="2564138"/>
                  <a:ext cx="39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57" name="Рукописный ввод 456">
                  <a:extLst>
                    <a:ext uri="{FF2B5EF4-FFF2-40B4-BE49-F238E27FC236}">
                      <a16:creationId xmlns:a16="http://schemas.microsoft.com/office/drawing/2014/main" id="{C148EFAD-8253-1141-7FB5-E0C9151C0021}"/>
                    </a:ext>
                  </a:extLst>
                </p14:cNvPr>
                <p14:cNvContentPartPr/>
                <p14:nvPr/>
              </p14:nvContentPartPr>
              <p14:xfrm>
                <a:off x="8055489" y="2132138"/>
                <a:ext cx="166680" cy="452880"/>
              </p14:xfrm>
            </p:contentPart>
          </mc:Choice>
          <mc:Fallback>
            <p:pic>
              <p:nvPicPr>
                <p:cNvPr id="457" name="Рукописный ввод 456">
                  <a:extLst>
                    <a:ext uri="{FF2B5EF4-FFF2-40B4-BE49-F238E27FC236}">
                      <a16:creationId xmlns:a16="http://schemas.microsoft.com/office/drawing/2014/main" id="{C148EFAD-8253-1141-7FB5-E0C9151C00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46849" y="2123498"/>
                  <a:ext cx="184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58" name="Рукописный ввод 457">
                  <a:extLst>
                    <a:ext uri="{FF2B5EF4-FFF2-40B4-BE49-F238E27FC236}">
                      <a16:creationId xmlns:a16="http://schemas.microsoft.com/office/drawing/2014/main" id="{9926CEB2-5F42-D8F4-A294-7B4A933BC3D5}"/>
                    </a:ext>
                  </a:extLst>
                </p14:cNvPr>
                <p14:cNvContentPartPr/>
                <p14:nvPr/>
              </p14:nvContentPartPr>
              <p14:xfrm>
                <a:off x="9572889" y="1996778"/>
                <a:ext cx="15120" cy="45720"/>
              </p14:xfrm>
            </p:contentPart>
          </mc:Choice>
          <mc:Fallback>
            <p:pic>
              <p:nvPicPr>
                <p:cNvPr id="458" name="Рукописный ввод 457">
                  <a:extLst>
                    <a:ext uri="{FF2B5EF4-FFF2-40B4-BE49-F238E27FC236}">
                      <a16:creationId xmlns:a16="http://schemas.microsoft.com/office/drawing/2014/main" id="{9926CEB2-5F42-D8F4-A294-7B4A933BC3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63889" y="1988138"/>
                  <a:ext cx="32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59" name="Рукописный ввод 458">
                  <a:extLst>
                    <a:ext uri="{FF2B5EF4-FFF2-40B4-BE49-F238E27FC236}">
                      <a16:creationId xmlns:a16="http://schemas.microsoft.com/office/drawing/2014/main" id="{DCD52EAB-00A6-0DCC-213A-99065DE74A10}"/>
                    </a:ext>
                  </a:extLst>
                </p14:cNvPr>
                <p14:cNvContentPartPr/>
                <p14:nvPr/>
              </p14:nvContentPartPr>
              <p14:xfrm>
                <a:off x="10643169" y="2947178"/>
                <a:ext cx="168120" cy="71640"/>
              </p14:xfrm>
            </p:contentPart>
          </mc:Choice>
          <mc:Fallback>
            <p:pic>
              <p:nvPicPr>
                <p:cNvPr id="459" name="Рукописный ввод 458">
                  <a:extLst>
                    <a:ext uri="{FF2B5EF4-FFF2-40B4-BE49-F238E27FC236}">
                      <a16:creationId xmlns:a16="http://schemas.microsoft.com/office/drawing/2014/main" id="{DCD52EAB-00A6-0DCC-213A-99065DE74A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34169" y="2938178"/>
                  <a:ext cx="18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61" name="Рукописный ввод 460">
                  <a:extLst>
                    <a:ext uri="{FF2B5EF4-FFF2-40B4-BE49-F238E27FC236}">
                      <a16:creationId xmlns:a16="http://schemas.microsoft.com/office/drawing/2014/main" id="{4C1E8A56-5E06-E6E6-4D49-B5FE28847DC6}"/>
                    </a:ext>
                  </a:extLst>
                </p14:cNvPr>
                <p14:cNvContentPartPr/>
                <p14:nvPr/>
              </p14:nvContentPartPr>
              <p14:xfrm>
                <a:off x="8391009" y="2859698"/>
                <a:ext cx="119880" cy="47160"/>
              </p14:xfrm>
            </p:contentPart>
          </mc:Choice>
          <mc:Fallback>
            <p:pic>
              <p:nvPicPr>
                <p:cNvPr id="461" name="Рукописный ввод 460">
                  <a:extLst>
                    <a:ext uri="{FF2B5EF4-FFF2-40B4-BE49-F238E27FC236}">
                      <a16:creationId xmlns:a16="http://schemas.microsoft.com/office/drawing/2014/main" id="{4C1E8A56-5E06-E6E6-4D49-B5FE28847D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82369" y="2851058"/>
                  <a:ext cx="13752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87" name="Рукописный ввод 486">
                <a:extLst>
                  <a:ext uri="{FF2B5EF4-FFF2-40B4-BE49-F238E27FC236}">
                    <a16:creationId xmlns:a16="http://schemas.microsoft.com/office/drawing/2014/main" id="{084E64A1-7367-1CAF-47BF-EA8A3FB06A39}"/>
                  </a:ext>
                </a:extLst>
              </p14:cNvPr>
              <p14:cNvContentPartPr/>
              <p14:nvPr/>
            </p14:nvContentPartPr>
            <p14:xfrm>
              <a:off x="9986169" y="3553778"/>
              <a:ext cx="335160" cy="75240"/>
            </p14:xfrm>
          </p:contentPart>
        </mc:Choice>
        <mc:Fallback>
          <p:pic>
            <p:nvPicPr>
              <p:cNvPr id="487" name="Рукописный ввод 486">
                <a:extLst>
                  <a:ext uri="{FF2B5EF4-FFF2-40B4-BE49-F238E27FC236}">
                    <a16:creationId xmlns:a16="http://schemas.microsoft.com/office/drawing/2014/main" id="{084E64A1-7367-1CAF-47BF-EA8A3FB06A3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977169" y="3544778"/>
                <a:ext cx="3528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88" name="Рукописный ввод 487">
                <a:extLst>
                  <a:ext uri="{FF2B5EF4-FFF2-40B4-BE49-F238E27FC236}">
                    <a16:creationId xmlns:a16="http://schemas.microsoft.com/office/drawing/2014/main" id="{04D9DCDA-B6A3-F609-44E2-22C303FBC9E8}"/>
                  </a:ext>
                </a:extLst>
              </p14:cNvPr>
              <p14:cNvContentPartPr/>
              <p14:nvPr/>
            </p14:nvContentPartPr>
            <p14:xfrm>
              <a:off x="8832009" y="3500138"/>
              <a:ext cx="379080" cy="66600"/>
            </p14:xfrm>
          </p:contentPart>
        </mc:Choice>
        <mc:Fallback>
          <p:pic>
            <p:nvPicPr>
              <p:cNvPr id="488" name="Рукописный ввод 487">
                <a:extLst>
                  <a:ext uri="{FF2B5EF4-FFF2-40B4-BE49-F238E27FC236}">
                    <a16:creationId xmlns:a16="http://schemas.microsoft.com/office/drawing/2014/main" id="{04D9DCDA-B6A3-F609-44E2-22C303FBC9E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823369" y="3491138"/>
                <a:ext cx="39672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Группа 495">
            <a:extLst>
              <a:ext uri="{FF2B5EF4-FFF2-40B4-BE49-F238E27FC236}">
                <a16:creationId xmlns:a16="http://schemas.microsoft.com/office/drawing/2014/main" id="{53DE4B16-8E62-DD6A-1167-D500CD0A5318}"/>
              </a:ext>
            </a:extLst>
          </p:cNvPr>
          <p:cNvGrpSpPr/>
          <p:nvPr/>
        </p:nvGrpSpPr>
        <p:grpSpPr>
          <a:xfrm>
            <a:off x="7593969" y="4194578"/>
            <a:ext cx="1090440" cy="1032120"/>
            <a:chOff x="7593969" y="4194578"/>
            <a:chExt cx="1090440" cy="10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88" name="Рукописный ввод 387">
                  <a:extLst>
                    <a:ext uri="{FF2B5EF4-FFF2-40B4-BE49-F238E27FC236}">
                      <a16:creationId xmlns:a16="http://schemas.microsoft.com/office/drawing/2014/main" id="{8B08BDF4-8B4C-BCF5-1FCF-AE3E749F701D}"/>
                    </a:ext>
                  </a:extLst>
                </p14:cNvPr>
                <p14:cNvContentPartPr/>
                <p14:nvPr/>
              </p14:nvContentPartPr>
              <p14:xfrm>
                <a:off x="7749849" y="4386458"/>
                <a:ext cx="707040" cy="433800"/>
              </p14:xfrm>
            </p:contentPart>
          </mc:Choice>
          <mc:Fallback>
            <p:pic>
              <p:nvPicPr>
                <p:cNvPr id="388" name="Рукописный ввод 387">
                  <a:extLst>
                    <a:ext uri="{FF2B5EF4-FFF2-40B4-BE49-F238E27FC236}">
                      <a16:creationId xmlns:a16="http://schemas.microsoft.com/office/drawing/2014/main" id="{8B08BDF4-8B4C-BCF5-1FCF-AE3E749F70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41209" y="4377818"/>
                  <a:ext cx="7246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89" name="Рукописный ввод 388">
                  <a:extLst>
                    <a:ext uri="{FF2B5EF4-FFF2-40B4-BE49-F238E27FC236}">
                      <a16:creationId xmlns:a16="http://schemas.microsoft.com/office/drawing/2014/main" id="{80A53034-09CC-0E10-BCF1-7A65EA30BF4B}"/>
                    </a:ext>
                  </a:extLst>
                </p14:cNvPr>
                <p14:cNvContentPartPr/>
                <p14:nvPr/>
              </p14:nvContentPartPr>
              <p14:xfrm>
                <a:off x="8079969" y="4329938"/>
                <a:ext cx="119880" cy="240120"/>
              </p14:xfrm>
            </p:contentPart>
          </mc:Choice>
          <mc:Fallback>
            <p:pic>
              <p:nvPicPr>
                <p:cNvPr id="389" name="Рукописный ввод 388">
                  <a:extLst>
                    <a:ext uri="{FF2B5EF4-FFF2-40B4-BE49-F238E27FC236}">
                      <a16:creationId xmlns:a16="http://schemas.microsoft.com/office/drawing/2014/main" id="{80A53034-09CC-0E10-BCF1-7A65EA30BF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70969" y="4321298"/>
                  <a:ext cx="137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90" name="Рукописный ввод 389">
                  <a:extLst>
                    <a:ext uri="{FF2B5EF4-FFF2-40B4-BE49-F238E27FC236}">
                      <a16:creationId xmlns:a16="http://schemas.microsoft.com/office/drawing/2014/main" id="{90591215-4E75-C2BD-F6B8-6506B0CDF924}"/>
                    </a:ext>
                  </a:extLst>
                </p14:cNvPr>
                <p14:cNvContentPartPr/>
                <p14:nvPr/>
              </p14:nvContentPartPr>
              <p14:xfrm>
                <a:off x="7822569" y="4694978"/>
                <a:ext cx="286200" cy="134640"/>
              </p14:xfrm>
            </p:contentPart>
          </mc:Choice>
          <mc:Fallback>
            <p:pic>
              <p:nvPicPr>
                <p:cNvPr id="390" name="Рукописный ввод 389">
                  <a:extLst>
                    <a:ext uri="{FF2B5EF4-FFF2-40B4-BE49-F238E27FC236}">
                      <a16:creationId xmlns:a16="http://schemas.microsoft.com/office/drawing/2014/main" id="{90591215-4E75-C2BD-F6B8-6506B0CDF9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13929" y="4686338"/>
                  <a:ext cx="30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71" name="Рукописный ввод 470">
                  <a:extLst>
                    <a:ext uri="{FF2B5EF4-FFF2-40B4-BE49-F238E27FC236}">
                      <a16:creationId xmlns:a16="http://schemas.microsoft.com/office/drawing/2014/main" id="{1C294AB3-5E43-E363-D8E3-C5B84B8497D1}"/>
                    </a:ext>
                  </a:extLst>
                </p14:cNvPr>
                <p14:cNvContentPartPr/>
                <p14:nvPr/>
              </p14:nvContentPartPr>
              <p14:xfrm>
                <a:off x="8209569" y="4194578"/>
                <a:ext cx="198720" cy="237960"/>
              </p14:xfrm>
            </p:contentPart>
          </mc:Choice>
          <mc:Fallback>
            <p:pic>
              <p:nvPicPr>
                <p:cNvPr id="471" name="Рукописный ввод 470">
                  <a:extLst>
                    <a:ext uri="{FF2B5EF4-FFF2-40B4-BE49-F238E27FC236}">
                      <a16:creationId xmlns:a16="http://schemas.microsoft.com/office/drawing/2014/main" id="{1C294AB3-5E43-E363-D8E3-C5B84B8497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00569" y="4185938"/>
                  <a:ext cx="21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73" name="Рукописный ввод 472">
                  <a:extLst>
                    <a:ext uri="{FF2B5EF4-FFF2-40B4-BE49-F238E27FC236}">
                      <a16:creationId xmlns:a16="http://schemas.microsoft.com/office/drawing/2014/main" id="{6E367DAD-6688-F718-852E-93AC357D3360}"/>
                    </a:ext>
                  </a:extLst>
                </p14:cNvPr>
                <p14:cNvContentPartPr/>
                <p14:nvPr/>
              </p14:nvContentPartPr>
              <p14:xfrm>
                <a:off x="7990689" y="5076938"/>
                <a:ext cx="582480" cy="149760"/>
              </p14:xfrm>
            </p:contentPart>
          </mc:Choice>
          <mc:Fallback>
            <p:pic>
              <p:nvPicPr>
                <p:cNvPr id="473" name="Рукописный ввод 472">
                  <a:extLst>
                    <a:ext uri="{FF2B5EF4-FFF2-40B4-BE49-F238E27FC236}">
                      <a16:creationId xmlns:a16="http://schemas.microsoft.com/office/drawing/2014/main" id="{6E367DAD-6688-F718-852E-93AC357D33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81689" y="5068298"/>
                  <a:ext cx="60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75" name="Рукописный ввод 474">
                  <a:extLst>
                    <a:ext uri="{FF2B5EF4-FFF2-40B4-BE49-F238E27FC236}">
                      <a16:creationId xmlns:a16="http://schemas.microsoft.com/office/drawing/2014/main" id="{56A2330B-FE89-E6C3-1108-1BAE521DC3B3}"/>
                    </a:ext>
                  </a:extLst>
                </p14:cNvPr>
                <p14:cNvContentPartPr/>
                <p14:nvPr/>
              </p14:nvContentPartPr>
              <p14:xfrm>
                <a:off x="8427729" y="4451258"/>
                <a:ext cx="256680" cy="581040"/>
              </p14:xfrm>
            </p:contentPart>
          </mc:Choice>
          <mc:Fallback>
            <p:pic>
              <p:nvPicPr>
                <p:cNvPr id="475" name="Рукописный ввод 474">
                  <a:extLst>
                    <a:ext uri="{FF2B5EF4-FFF2-40B4-BE49-F238E27FC236}">
                      <a16:creationId xmlns:a16="http://schemas.microsoft.com/office/drawing/2014/main" id="{56A2330B-FE89-E6C3-1108-1BAE521DC3B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18729" y="4442618"/>
                  <a:ext cx="27432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89" name="Рукописный ввод 488">
                  <a:extLst>
                    <a:ext uri="{FF2B5EF4-FFF2-40B4-BE49-F238E27FC236}">
                      <a16:creationId xmlns:a16="http://schemas.microsoft.com/office/drawing/2014/main" id="{C1C90158-732B-442E-6709-32DE4F695B7D}"/>
                    </a:ext>
                  </a:extLst>
                </p14:cNvPr>
                <p14:cNvContentPartPr/>
                <p14:nvPr/>
              </p14:nvContentPartPr>
              <p14:xfrm>
                <a:off x="7593969" y="4430018"/>
                <a:ext cx="3600" cy="140760"/>
              </p14:xfrm>
            </p:contentPart>
          </mc:Choice>
          <mc:Fallback>
            <p:pic>
              <p:nvPicPr>
                <p:cNvPr id="489" name="Рукописный ввод 488">
                  <a:extLst>
                    <a:ext uri="{FF2B5EF4-FFF2-40B4-BE49-F238E27FC236}">
                      <a16:creationId xmlns:a16="http://schemas.microsoft.com/office/drawing/2014/main" id="{C1C90158-732B-442E-6709-32DE4F695B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84969" y="4421378"/>
                  <a:ext cx="21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90" name="Рукописный ввод 489">
                  <a:extLst>
                    <a:ext uri="{FF2B5EF4-FFF2-40B4-BE49-F238E27FC236}">
                      <a16:creationId xmlns:a16="http://schemas.microsoft.com/office/drawing/2014/main" id="{78BB3977-E0EC-197D-8262-264E593C9277}"/>
                    </a:ext>
                  </a:extLst>
                </p14:cNvPr>
                <p14:cNvContentPartPr/>
                <p14:nvPr/>
              </p14:nvContentPartPr>
              <p14:xfrm>
                <a:off x="7641849" y="4346498"/>
                <a:ext cx="18000" cy="291240"/>
              </p14:xfrm>
            </p:contentPart>
          </mc:Choice>
          <mc:Fallback>
            <p:pic>
              <p:nvPicPr>
                <p:cNvPr id="490" name="Рукописный ввод 489">
                  <a:extLst>
                    <a:ext uri="{FF2B5EF4-FFF2-40B4-BE49-F238E27FC236}">
                      <a16:creationId xmlns:a16="http://schemas.microsoft.com/office/drawing/2014/main" id="{78BB3977-E0EC-197D-8262-264E593C927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633209" y="4337498"/>
                  <a:ext cx="35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91" name="Рукописный ввод 490">
                  <a:extLst>
                    <a:ext uri="{FF2B5EF4-FFF2-40B4-BE49-F238E27FC236}">
                      <a16:creationId xmlns:a16="http://schemas.microsoft.com/office/drawing/2014/main" id="{5072F11E-2FDE-919D-AE00-34E777EA3405}"/>
                    </a:ext>
                  </a:extLst>
                </p14:cNvPr>
                <p14:cNvContentPartPr/>
                <p14:nvPr/>
              </p14:nvContentPartPr>
              <p14:xfrm>
                <a:off x="7691169" y="4387538"/>
                <a:ext cx="8280" cy="166320"/>
              </p14:xfrm>
            </p:contentPart>
          </mc:Choice>
          <mc:Fallback>
            <p:pic>
              <p:nvPicPr>
                <p:cNvPr id="491" name="Рукописный ввод 490">
                  <a:extLst>
                    <a:ext uri="{FF2B5EF4-FFF2-40B4-BE49-F238E27FC236}">
                      <a16:creationId xmlns:a16="http://schemas.microsoft.com/office/drawing/2014/main" id="{5072F11E-2FDE-919D-AE00-34E777EA34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82529" y="4378898"/>
                  <a:ext cx="259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Группа 494">
            <a:extLst>
              <a:ext uri="{FF2B5EF4-FFF2-40B4-BE49-F238E27FC236}">
                <a16:creationId xmlns:a16="http://schemas.microsoft.com/office/drawing/2014/main" id="{7D14CC80-D980-9D8A-1AD1-9B5C64B44C4B}"/>
              </a:ext>
            </a:extLst>
          </p:cNvPr>
          <p:cNvGrpSpPr/>
          <p:nvPr/>
        </p:nvGrpSpPr>
        <p:grpSpPr>
          <a:xfrm>
            <a:off x="10422129" y="3968498"/>
            <a:ext cx="1175400" cy="1163520"/>
            <a:chOff x="10422129" y="3968498"/>
            <a:chExt cx="1175400" cy="11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87" name="Рукописный ввод 386">
                  <a:extLst>
                    <a:ext uri="{FF2B5EF4-FFF2-40B4-BE49-F238E27FC236}">
                      <a16:creationId xmlns:a16="http://schemas.microsoft.com/office/drawing/2014/main" id="{D0B13CEB-091E-F21E-65D4-C5EB59FF5BF8}"/>
                    </a:ext>
                  </a:extLst>
                </p14:cNvPr>
                <p14:cNvContentPartPr/>
                <p14:nvPr/>
              </p14:nvContentPartPr>
              <p14:xfrm>
                <a:off x="10573689" y="4235978"/>
                <a:ext cx="707760" cy="686160"/>
              </p14:xfrm>
            </p:contentPart>
          </mc:Choice>
          <mc:Fallback>
            <p:pic>
              <p:nvPicPr>
                <p:cNvPr id="387" name="Рукописный ввод 386">
                  <a:extLst>
                    <a:ext uri="{FF2B5EF4-FFF2-40B4-BE49-F238E27FC236}">
                      <a16:creationId xmlns:a16="http://schemas.microsoft.com/office/drawing/2014/main" id="{D0B13CEB-091E-F21E-65D4-C5EB59FF5B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565049" y="4226978"/>
                  <a:ext cx="7254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91" name="Рукописный ввод 390">
                  <a:extLst>
                    <a:ext uri="{FF2B5EF4-FFF2-40B4-BE49-F238E27FC236}">
                      <a16:creationId xmlns:a16="http://schemas.microsoft.com/office/drawing/2014/main" id="{26704AF9-90B4-19E9-EC07-71DA8E55392C}"/>
                    </a:ext>
                  </a:extLst>
                </p14:cNvPr>
                <p14:cNvContentPartPr/>
                <p14:nvPr/>
              </p14:nvContentPartPr>
              <p14:xfrm>
                <a:off x="11029809" y="4406618"/>
                <a:ext cx="339840" cy="69120"/>
              </p14:xfrm>
            </p:contentPart>
          </mc:Choice>
          <mc:Fallback>
            <p:pic>
              <p:nvPicPr>
                <p:cNvPr id="391" name="Рукописный ввод 390">
                  <a:extLst>
                    <a:ext uri="{FF2B5EF4-FFF2-40B4-BE49-F238E27FC236}">
                      <a16:creationId xmlns:a16="http://schemas.microsoft.com/office/drawing/2014/main" id="{26704AF9-90B4-19E9-EC07-71DA8E5539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020809" y="4397618"/>
                  <a:ext cx="357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92" name="Рукописный ввод 391">
                  <a:extLst>
                    <a:ext uri="{FF2B5EF4-FFF2-40B4-BE49-F238E27FC236}">
                      <a16:creationId xmlns:a16="http://schemas.microsoft.com/office/drawing/2014/main" id="{5C9B2BD1-97D8-21EB-A418-8CCCD715F48B}"/>
                    </a:ext>
                  </a:extLst>
                </p14:cNvPr>
                <p14:cNvContentPartPr/>
                <p14:nvPr/>
              </p14:nvContentPartPr>
              <p14:xfrm>
                <a:off x="10788609" y="4189898"/>
                <a:ext cx="62280" cy="279360"/>
              </p14:xfrm>
            </p:contentPart>
          </mc:Choice>
          <mc:Fallback>
            <p:pic>
              <p:nvPicPr>
                <p:cNvPr id="392" name="Рукописный ввод 391">
                  <a:extLst>
                    <a:ext uri="{FF2B5EF4-FFF2-40B4-BE49-F238E27FC236}">
                      <a16:creationId xmlns:a16="http://schemas.microsoft.com/office/drawing/2014/main" id="{5C9B2BD1-97D8-21EB-A418-8CCCD715F48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79969" y="4181258"/>
                  <a:ext cx="79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77" name="Рукописный ввод 476">
                  <a:extLst>
                    <a:ext uri="{FF2B5EF4-FFF2-40B4-BE49-F238E27FC236}">
                      <a16:creationId xmlns:a16="http://schemas.microsoft.com/office/drawing/2014/main" id="{6B329F2A-3214-B10C-1FB9-CB6577234F21}"/>
                    </a:ext>
                  </a:extLst>
                </p14:cNvPr>
                <p14:cNvContentPartPr/>
                <p14:nvPr/>
              </p14:nvContentPartPr>
              <p14:xfrm>
                <a:off x="10791129" y="3968498"/>
                <a:ext cx="200520" cy="187560"/>
              </p14:xfrm>
            </p:contentPart>
          </mc:Choice>
          <mc:Fallback>
            <p:pic>
              <p:nvPicPr>
                <p:cNvPr id="477" name="Рукописный ввод 476">
                  <a:extLst>
                    <a:ext uri="{FF2B5EF4-FFF2-40B4-BE49-F238E27FC236}">
                      <a16:creationId xmlns:a16="http://schemas.microsoft.com/office/drawing/2014/main" id="{6B329F2A-3214-B10C-1FB9-CB6577234F2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82129" y="3959498"/>
                  <a:ext cx="218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79" name="Рукописный ввод 478">
                  <a:extLst>
                    <a:ext uri="{FF2B5EF4-FFF2-40B4-BE49-F238E27FC236}">
                      <a16:creationId xmlns:a16="http://schemas.microsoft.com/office/drawing/2014/main" id="{53AF64B4-B930-921E-7B9E-8CB695BE0F75}"/>
                    </a:ext>
                  </a:extLst>
                </p14:cNvPr>
                <p14:cNvContentPartPr/>
                <p14:nvPr/>
              </p14:nvContentPartPr>
              <p14:xfrm>
                <a:off x="10422129" y="4098818"/>
                <a:ext cx="389160" cy="749520"/>
              </p14:xfrm>
            </p:contentPart>
          </mc:Choice>
          <mc:Fallback>
            <p:pic>
              <p:nvPicPr>
                <p:cNvPr id="479" name="Рукописный ввод 478">
                  <a:extLst>
                    <a:ext uri="{FF2B5EF4-FFF2-40B4-BE49-F238E27FC236}">
                      <a16:creationId xmlns:a16="http://schemas.microsoft.com/office/drawing/2014/main" id="{53AF64B4-B930-921E-7B9E-8CB695BE0F7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13129" y="4089818"/>
                  <a:ext cx="40680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81" name="Рукописный ввод 480">
                  <a:extLst>
                    <a:ext uri="{FF2B5EF4-FFF2-40B4-BE49-F238E27FC236}">
                      <a16:creationId xmlns:a16="http://schemas.microsoft.com/office/drawing/2014/main" id="{8F06CA4D-5AE0-A2B3-BC7F-C745740575DB}"/>
                    </a:ext>
                  </a:extLst>
                </p14:cNvPr>
                <p14:cNvContentPartPr/>
                <p14:nvPr/>
              </p14:nvContentPartPr>
              <p14:xfrm>
                <a:off x="10767009" y="3976058"/>
                <a:ext cx="291240" cy="165240"/>
              </p14:xfrm>
            </p:contentPart>
          </mc:Choice>
          <mc:Fallback>
            <p:pic>
              <p:nvPicPr>
                <p:cNvPr id="481" name="Рукописный ввод 480">
                  <a:extLst>
                    <a:ext uri="{FF2B5EF4-FFF2-40B4-BE49-F238E27FC236}">
                      <a16:creationId xmlns:a16="http://schemas.microsoft.com/office/drawing/2014/main" id="{8F06CA4D-5AE0-A2B3-BC7F-C745740575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58369" y="3967058"/>
                  <a:ext cx="308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83" name="Рукописный ввод 482">
                  <a:extLst>
                    <a:ext uri="{FF2B5EF4-FFF2-40B4-BE49-F238E27FC236}">
                      <a16:creationId xmlns:a16="http://schemas.microsoft.com/office/drawing/2014/main" id="{B2F902B6-C4C2-A658-BE5E-1354C3ACB4E0}"/>
                    </a:ext>
                  </a:extLst>
                </p14:cNvPr>
                <p14:cNvContentPartPr/>
                <p14:nvPr/>
              </p14:nvContentPartPr>
              <p14:xfrm>
                <a:off x="10798329" y="4980098"/>
                <a:ext cx="218160" cy="151920"/>
              </p14:xfrm>
            </p:contentPart>
          </mc:Choice>
          <mc:Fallback>
            <p:pic>
              <p:nvPicPr>
                <p:cNvPr id="483" name="Рукописный ввод 482">
                  <a:extLst>
                    <a:ext uri="{FF2B5EF4-FFF2-40B4-BE49-F238E27FC236}">
                      <a16:creationId xmlns:a16="http://schemas.microsoft.com/office/drawing/2014/main" id="{B2F902B6-C4C2-A658-BE5E-1354C3ACB4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9689" y="4971458"/>
                  <a:ext cx="23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92" name="Рукописный ввод 491">
                  <a:extLst>
                    <a:ext uri="{FF2B5EF4-FFF2-40B4-BE49-F238E27FC236}">
                      <a16:creationId xmlns:a16="http://schemas.microsoft.com/office/drawing/2014/main" id="{5EB2D777-83CF-2A94-D064-AA9AE1A822BF}"/>
                    </a:ext>
                  </a:extLst>
                </p14:cNvPr>
                <p14:cNvContentPartPr/>
                <p14:nvPr/>
              </p14:nvContentPartPr>
              <p14:xfrm>
                <a:off x="11424369" y="4136618"/>
                <a:ext cx="38880" cy="168120"/>
              </p14:xfrm>
            </p:contentPart>
          </mc:Choice>
          <mc:Fallback>
            <p:pic>
              <p:nvPicPr>
                <p:cNvPr id="492" name="Рукописный ввод 491">
                  <a:extLst>
                    <a:ext uri="{FF2B5EF4-FFF2-40B4-BE49-F238E27FC236}">
                      <a16:creationId xmlns:a16="http://schemas.microsoft.com/office/drawing/2014/main" id="{5EB2D777-83CF-2A94-D064-AA9AE1A822B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415369" y="4127978"/>
                  <a:ext cx="5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93" name="Рукописный ввод 492">
                  <a:extLst>
                    <a:ext uri="{FF2B5EF4-FFF2-40B4-BE49-F238E27FC236}">
                      <a16:creationId xmlns:a16="http://schemas.microsoft.com/office/drawing/2014/main" id="{7EA57D8D-3D3E-CC4D-D747-A3AD3B1B559F}"/>
                    </a:ext>
                  </a:extLst>
                </p14:cNvPr>
                <p14:cNvContentPartPr/>
                <p14:nvPr/>
              </p14:nvContentPartPr>
              <p14:xfrm>
                <a:off x="11474409" y="4106738"/>
                <a:ext cx="61920" cy="234720"/>
              </p14:xfrm>
            </p:contentPart>
          </mc:Choice>
          <mc:Fallback>
            <p:pic>
              <p:nvPicPr>
                <p:cNvPr id="493" name="Рукописный ввод 492">
                  <a:extLst>
                    <a:ext uri="{FF2B5EF4-FFF2-40B4-BE49-F238E27FC236}">
                      <a16:creationId xmlns:a16="http://schemas.microsoft.com/office/drawing/2014/main" id="{7EA57D8D-3D3E-CC4D-D747-A3AD3B1B559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465409" y="4097738"/>
                  <a:ext cx="79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94" name="Рукописный ввод 493">
                  <a:extLst>
                    <a:ext uri="{FF2B5EF4-FFF2-40B4-BE49-F238E27FC236}">
                      <a16:creationId xmlns:a16="http://schemas.microsoft.com/office/drawing/2014/main" id="{1D03590F-6C85-CC24-3585-F7DFD1B77C0C}"/>
                    </a:ext>
                  </a:extLst>
                </p14:cNvPr>
                <p14:cNvContentPartPr/>
                <p14:nvPr/>
              </p14:nvContentPartPr>
              <p14:xfrm>
                <a:off x="11483409" y="4139498"/>
                <a:ext cx="114120" cy="165240"/>
              </p14:xfrm>
            </p:contentPart>
          </mc:Choice>
          <mc:Fallback>
            <p:pic>
              <p:nvPicPr>
                <p:cNvPr id="494" name="Рукописный ввод 493">
                  <a:extLst>
                    <a:ext uri="{FF2B5EF4-FFF2-40B4-BE49-F238E27FC236}">
                      <a16:creationId xmlns:a16="http://schemas.microsoft.com/office/drawing/2014/main" id="{1D03590F-6C85-CC24-3585-F7DFD1B77C0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74409" y="4130498"/>
                  <a:ext cx="13176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168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ED1C4AA-18C0-F685-D79F-3BA141A1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913" y="317495"/>
            <a:ext cx="5181601" cy="720195"/>
          </a:xfrm>
        </p:spPr>
        <p:txBody>
          <a:bodyPr/>
          <a:lstStyle/>
          <a:p>
            <a:r>
              <a:rPr lang="ru-RU" dirty="0"/>
              <a:t>Ссылка на </a:t>
            </a:r>
            <a:r>
              <a:rPr lang="en-US" dirty="0"/>
              <a:t>git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CC92F160-9C74-D4E9-2AE1-2EAA87A06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8F63A3B-78C7-47BE-AE5E-E10140E04643}" type="slidenum">
              <a:rPr lang="ru-RU" smtClean="0"/>
              <a:pPr rtl="0">
                <a:spcAft>
                  <a:spcPts val="600"/>
                </a:spcAft>
              </a:pPr>
              <a:t>11</a:t>
            </a:fld>
            <a:endParaRPr lang="ru-RU"/>
          </a:p>
        </p:txBody>
      </p:sp>
      <p:pic>
        <p:nvPicPr>
          <p:cNvPr id="18" name="Объект 17" descr="Изображение выглядит как шаблон, прямоугольный, Симметрия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FD70175E-E778-4822-8880-BE1DDBD30B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00934" y="1325367"/>
            <a:ext cx="5347138" cy="5347138"/>
          </a:xfrm>
        </p:spPr>
      </p:pic>
    </p:spTree>
    <p:extLst>
      <p:ext uri="{BB962C8B-B14F-4D97-AF65-F5344CB8AC3E}">
        <p14:creationId xmlns:p14="http://schemas.microsoft.com/office/powerpoint/2010/main" val="106114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39CCE37-AECD-8A42-733A-BA2973499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91" y="1623317"/>
            <a:ext cx="6801491" cy="1183612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3" name="Рукописный ввод 82">
                <a:extLst>
                  <a:ext uri="{FF2B5EF4-FFF2-40B4-BE49-F238E27FC236}">
                    <a16:creationId xmlns:a16="http://schemas.microsoft.com/office/drawing/2014/main" id="{86A176D8-199C-CB44-ADE9-149774F3D9C6}"/>
                  </a:ext>
                </a:extLst>
              </p14:cNvPr>
              <p14:cNvContentPartPr/>
              <p14:nvPr/>
            </p14:nvContentPartPr>
            <p14:xfrm>
              <a:off x="2903529" y="4748618"/>
              <a:ext cx="1650240" cy="2062080"/>
            </p14:xfrm>
          </p:contentPart>
        </mc:Choice>
        <mc:Fallback>
          <p:pic>
            <p:nvPicPr>
              <p:cNvPr id="83" name="Рукописный ввод 82">
                <a:extLst>
                  <a:ext uri="{FF2B5EF4-FFF2-40B4-BE49-F238E27FC236}">
                    <a16:creationId xmlns:a16="http://schemas.microsoft.com/office/drawing/2014/main" id="{86A176D8-199C-CB44-ADE9-149774F3D9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889" y="4739978"/>
                <a:ext cx="1667880" cy="20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D751E9F9-C4FB-729C-7BED-C789E3ED4DBD}"/>
                  </a:ext>
                </a:extLst>
              </p14:cNvPr>
              <p14:cNvContentPartPr/>
              <p14:nvPr/>
            </p14:nvContentPartPr>
            <p14:xfrm>
              <a:off x="3097929" y="5065418"/>
              <a:ext cx="1334880" cy="308520"/>
            </p14:xfrm>
          </p:contentPart>
        </mc:Choice>
        <mc:Fallback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D751E9F9-C4FB-729C-7BED-C789E3ED4D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8929" y="5056418"/>
                <a:ext cx="13525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C8379FA3-F57F-1F6C-7AD6-F4D3D4B22B40}"/>
                  </a:ext>
                </a:extLst>
              </p14:cNvPr>
              <p14:cNvContentPartPr/>
              <p14:nvPr/>
            </p14:nvContentPartPr>
            <p14:xfrm>
              <a:off x="3031329" y="5110778"/>
              <a:ext cx="1429920" cy="357480"/>
            </p14:xfrm>
          </p:contentPart>
        </mc:Choice>
        <mc:Fallback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C8379FA3-F57F-1F6C-7AD6-F4D3D4B22B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2689" y="5101778"/>
                <a:ext cx="14475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3A49DF58-0FBD-2CC8-82F8-0A038B857BD6}"/>
                  </a:ext>
                </a:extLst>
              </p14:cNvPr>
              <p14:cNvContentPartPr/>
              <p14:nvPr/>
            </p14:nvContentPartPr>
            <p14:xfrm>
              <a:off x="2951409" y="5637818"/>
              <a:ext cx="1563840" cy="270360"/>
            </p14:xfrm>
          </p:contentPart>
        </mc:Choice>
        <mc:Fallback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3A49DF58-0FBD-2CC8-82F8-0A038B857B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2409" y="5629178"/>
                <a:ext cx="1581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4C17752C-4062-A164-1D22-D978DF41E116}"/>
                  </a:ext>
                </a:extLst>
              </p14:cNvPr>
              <p14:cNvContentPartPr/>
              <p14:nvPr/>
            </p14:nvContentPartPr>
            <p14:xfrm>
              <a:off x="2945289" y="6069098"/>
              <a:ext cx="1582560" cy="242280"/>
            </p14:xfrm>
          </p:contentPart>
        </mc:Choice>
        <mc:Fallback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4C17752C-4062-A164-1D22-D978DF41E1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6289" y="6060458"/>
                <a:ext cx="160020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7EEE6680-5DF1-D03B-96C0-5ECBF02D4969}"/>
              </a:ext>
            </a:extLst>
          </p:cNvPr>
          <p:cNvGrpSpPr/>
          <p:nvPr/>
        </p:nvGrpSpPr>
        <p:grpSpPr>
          <a:xfrm>
            <a:off x="2715969" y="3297458"/>
            <a:ext cx="1858320" cy="3505680"/>
            <a:chOff x="2715969" y="3297458"/>
            <a:chExt cx="1858320" cy="350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0F92DFE4-EBEB-BBA7-FF3C-5B5CAA4C3044}"/>
                    </a:ext>
                  </a:extLst>
                </p14:cNvPr>
                <p14:cNvContentPartPr/>
                <p14:nvPr/>
              </p14:nvContentPartPr>
              <p14:xfrm>
                <a:off x="2715969" y="3297458"/>
                <a:ext cx="1858320" cy="15944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0F92DFE4-EBEB-BBA7-FF3C-5B5CAA4C3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6969" y="3288458"/>
                  <a:ext cx="1875960" cy="16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9691E6EA-8DB2-721E-E2B7-E9F80771DB3C}"/>
                    </a:ext>
                  </a:extLst>
                </p14:cNvPr>
                <p14:cNvContentPartPr/>
                <p14:nvPr/>
              </p14:nvContentPartPr>
              <p14:xfrm>
                <a:off x="3079929" y="3637298"/>
                <a:ext cx="375480" cy="580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9691E6EA-8DB2-721E-E2B7-E9F80771DB3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71289" y="3628298"/>
                  <a:ext cx="3931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B4E1362D-3600-34B1-C25D-0B5C621B663C}"/>
                    </a:ext>
                  </a:extLst>
                </p14:cNvPr>
                <p14:cNvContentPartPr/>
                <p14:nvPr/>
              </p14:nvContentPartPr>
              <p14:xfrm>
                <a:off x="3814329" y="3611738"/>
                <a:ext cx="387720" cy="5320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B4E1362D-3600-34B1-C25D-0B5C621B66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05689" y="3602738"/>
                  <a:ext cx="40536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2B2DDFB5-5150-8221-E73F-70A43497CD58}"/>
                    </a:ext>
                  </a:extLst>
                </p14:cNvPr>
                <p14:cNvContentPartPr/>
                <p14:nvPr/>
              </p14:nvContentPartPr>
              <p14:xfrm>
                <a:off x="3447489" y="4376738"/>
                <a:ext cx="471600" cy="21168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2B2DDFB5-5150-8221-E73F-70A43497CD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8489" y="4368098"/>
                  <a:ext cx="489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0E209C3A-A760-6E58-2360-A7ABB6A34F2C}"/>
                    </a:ext>
                  </a:extLst>
                </p14:cNvPr>
                <p14:cNvContentPartPr/>
                <p14:nvPr/>
              </p14:nvContentPartPr>
              <p14:xfrm>
                <a:off x="2816769" y="3404738"/>
                <a:ext cx="1665000" cy="339840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0E209C3A-A760-6E58-2360-A7ABB6A34F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4129" y="3342098"/>
                  <a:ext cx="1790640" cy="352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97700FDF-4BE4-FFA7-FFD7-166438CD1513}"/>
                  </a:ext>
                </a:extLst>
              </p14:cNvPr>
              <p14:cNvContentPartPr/>
              <p14:nvPr/>
            </p14:nvContentPartPr>
            <p14:xfrm>
              <a:off x="3071649" y="5105961"/>
              <a:ext cx="1348200" cy="11844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97700FDF-4BE4-FFA7-FFD7-166438CD15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09009" y="5042961"/>
                <a:ext cx="14738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7" name="Рукописный ввод 76">
                <a:extLst>
                  <a:ext uri="{FF2B5EF4-FFF2-40B4-BE49-F238E27FC236}">
                    <a16:creationId xmlns:a16="http://schemas.microsoft.com/office/drawing/2014/main" id="{1D9FDB56-0766-3011-220C-8CF6AD90ED0D}"/>
                  </a:ext>
                </a:extLst>
              </p14:cNvPr>
              <p14:cNvContentPartPr/>
              <p14:nvPr/>
            </p14:nvContentPartPr>
            <p14:xfrm>
              <a:off x="2937009" y="5616801"/>
              <a:ext cx="1533600" cy="291960"/>
            </p14:xfrm>
          </p:contentPart>
        </mc:Choice>
        <mc:Fallback>
          <p:pic>
            <p:nvPicPr>
              <p:cNvPr id="77" name="Рукописный ввод 76">
                <a:extLst>
                  <a:ext uri="{FF2B5EF4-FFF2-40B4-BE49-F238E27FC236}">
                    <a16:creationId xmlns:a16="http://schemas.microsoft.com/office/drawing/2014/main" id="{1D9FDB56-0766-3011-220C-8CF6AD90ED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4009" y="5554161"/>
                <a:ext cx="16592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6EC7E782-7C89-7D40-8C24-596C419E90DE}"/>
                  </a:ext>
                </a:extLst>
              </p14:cNvPr>
              <p14:cNvContentPartPr/>
              <p14:nvPr/>
            </p14:nvContentPartPr>
            <p14:xfrm>
              <a:off x="2922969" y="6236721"/>
              <a:ext cx="1488240" cy="232920"/>
            </p14:xfrm>
          </p:contentPart>
        </mc:Choice>
        <mc:Fallback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6EC7E782-7C89-7D40-8C24-596C419E90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9969" y="6173721"/>
                <a:ext cx="16138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7241D065-F634-24E7-70B9-3CCC3A246974}"/>
              </a:ext>
            </a:extLst>
          </p:cNvPr>
          <p:cNvGrpSpPr/>
          <p:nvPr/>
        </p:nvGrpSpPr>
        <p:grpSpPr>
          <a:xfrm>
            <a:off x="2234649" y="3002978"/>
            <a:ext cx="2728800" cy="1713823"/>
            <a:chOff x="2234649" y="3002978"/>
            <a:chExt cx="2728800" cy="171382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238E51AE-E4DB-B4B0-70DE-7C6FAC6EBA7C}"/>
                    </a:ext>
                  </a:extLst>
                </p14:cNvPr>
                <p14:cNvContentPartPr/>
                <p14:nvPr/>
              </p14:nvContentPartPr>
              <p14:xfrm>
                <a:off x="4208889" y="3050138"/>
                <a:ext cx="754560" cy="40464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238E51AE-E4DB-B4B0-70DE-7C6FAC6EBA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0249" y="3041138"/>
                  <a:ext cx="772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021B4FC-B594-3064-503B-C9424B9E2634}"/>
                    </a:ext>
                  </a:extLst>
                </p14:cNvPr>
                <p14:cNvContentPartPr/>
                <p14:nvPr/>
              </p14:nvContentPartPr>
              <p14:xfrm>
                <a:off x="2234649" y="3002978"/>
                <a:ext cx="686160" cy="44820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021B4FC-B594-3064-503B-C9424B9E26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6009" y="2993978"/>
                  <a:ext cx="7038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1DECEBAE-C686-BB22-907B-C4D6B1C44327}"/>
                    </a:ext>
                  </a:extLst>
                </p14:cNvPr>
                <p14:cNvContentPartPr/>
                <p14:nvPr/>
              </p14:nvContentPartPr>
              <p14:xfrm>
                <a:off x="3150489" y="3697281"/>
                <a:ext cx="396000" cy="40644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1DECEBAE-C686-BB22-907B-C4D6B1C443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1489" y="3688641"/>
                  <a:ext cx="413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D65A94B5-A047-166F-6EEE-5218A5FDA8A0}"/>
                    </a:ext>
                  </a:extLst>
                </p14:cNvPr>
                <p14:cNvContentPartPr/>
                <p14:nvPr/>
              </p14:nvContentPartPr>
              <p14:xfrm>
                <a:off x="3901449" y="3719961"/>
                <a:ext cx="339480" cy="43704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D65A94B5-A047-166F-6EEE-5218A5FDA8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2809" y="3711321"/>
                  <a:ext cx="3571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1" name="Рукописный ввод 110">
                  <a:extLst>
                    <a:ext uri="{FF2B5EF4-FFF2-40B4-BE49-F238E27FC236}">
                      <a16:creationId xmlns:a16="http://schemas.microsoft.com/office/drawing/2014/main" id="{CCDA0F65-E9EE-5D30-7C0B-B49DBBD35627}"/>
                    </a:ext>
                  </a:extLst>
                </p14:cNvPr>
                <p14:cNvContentPartPr/>
                <p14:nvPr/>
              </p14:nvContentPartPr>
              <p14:xfrm>
                <a:off x="3431649" y="4351761"/>
                <a:ext cx="459720" cy="158040"/>
              </p14:xfrm>
            </p:contentPart>
          </mc:Choice>
          <mc:Fallback>
            <p:pic>
              <p:nvPicPr>
                <p:cNvPr id="111" name="Рукописный ввод 110">
                  <a:extLst>
                    <a:ext uri="{FF2B5EF4-FFF2-40B4-BE49-F238E27FC236}">
                      <a16:creationId xmlns:a16="http://schemas.microsoft.com/office/drawing/2014/main" id="{CCDA0F65-E9EE-5D30-7C0B-B49DBBD356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3009" y="4342761"/>
                  <a:ext cx="47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7E3F0EC7-5084-B8ED-9F39-CF7FEEA12209}"/>
                    </a:ext>
                  </a:extLst>
                </p14:cNvPr>
                <p14:cNvContentPartPr/>
                <p14:nvPr/>
              </p14:nvContentPartPr>
              <p14:xfrm>
                <a:off x="2647929" y="3265281"/>
                <a:ext cx="1859400" cy="145152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7E3F0EC7-5084-B8ED-9F39-CF7FEEA122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38929" y="3256641"/>
                  <a:ext cx="1877040" cy="146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6" name="Рукописный ввод 125">
                <a:extLst>
                  <a:ext uri="{FF2B5EF4-FFF2-40B4-BE49-F238E27FC236}">
                    <a16:creationId xmlns:a16="http://schemas.microsoft.com/office/drawing/2014/main" id="{1626E17A-5DCD-A568-63B3-E8720F5904C3}"/>
                  </a:ext>
                </a:extLst>
              </p14:cNvPr>
              <p14:cNvContentPartPr/>
              <p14:nvPr/>
            </p14:nvContentPartPr>
            <p14:xfrm>
              <a:off x="4369809" y="4038921"/>
              <a:ext cx="1469160" cy="1379520"/>
            </p14:xfrm>
          </p:contentPart>
        </mc:Choice>
        <mc:Fallback>
          <p:pic>
            <p:nvPicPr>
              <p:cNvPr id="126" name="Рукописный ввод 125">
                <a:extLst>
                  <a:ext uri="{FF2B5EF4-FFF2-40B4-BE49-F238E27FC236}">
                    <a16:creationId xmlns:a16="http://schemas.microsoft.com/office/drawing/2014/main" id="{1626E17A-5DCD-A568-63B3-E8720F590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60809" y="4029921"/>
                <a:ext cx="1486800" cy="13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Группа 132">
            <a:extLst>
              <a:ext uri="{FF2B5EF4-FFF2-40B4-BE49-F238E27FC236}">
                <a16:creationId xmlns:a16="http://schemas.microsoft.com/office/drawing/2014/main" id="{09A1FD43-C5DC-D973-D901-A29652CBE7D7}"/>
              </a:ext>
            </a:extLst>
          </p:cNvPr>
          <p:cNvGrpSpPr/>
          <p:nvPr/>
        </p:nvGrpSpPr>
        <p:grpSpPr>
          <a:xfrm>
            <a:off x="1606449" y="4407561"/>
            <a:ext cx="1425240" cy="1088280"/>
            <a:chOff x="1606449" y="4407561"/>
            <a:chExt cx="1425240" cy="10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7" name="Рукописный ввод 126">
                  <a:extLst>
                    <a:ext uri="{FF2B5EF4-FFF2-40B4-BE49-F238E27FC236}">
                      <a16:creationId xmlns:a16="http://schemas.microsoft.com/office/drawing/2014/main" id="{C81732D4-452D-F13F-3192-C69AD5E606BD}"/>
                    </a:ext>
                  </a:extLst>
                </p14:cNvPr>
                <p14:cNvContentPartPr/>
                <p14:nvPr/>
              </p14:nvContentPartPr>
              <p14:xfrm>
                <a:off x="1606449" y="4407561"/>
                <a:ext cx="1425240" cy="1088280"/>
              </p14:xfrm>
            </p:contentPart>
          </mc:Choice>
          <mc:Fallback>
            <p:pic>
              <p:nvPicPr>
                <p:cNvPr id="127" name="Рукописный ввод 126">
                  <a:extLst>
                    <a:ext uri="{FF2B5EF4-FFF2-40B4-BE49-F238E27FC236}">
                      <a16:creationId xmlns:a16="http://schemas.microsoft.com/office/drawing/2014/main" id="{C81732D4-452D-F13F-3192-C69AD5E606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7449" y="4398921"/>
                  <a:ext cx="144288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108429E6-C125-B880-B822-50F606DC0E97}"/>
                    </a:ext>
                  </a:extLst>
                </p14:cNvPr>
                <p14:cNvContentPartPr/>
                <p14:nvPr/>
              </p14:nvContentPartPr>
              <p14:xfrm>
                <a:off x="1995969" y="4636881"/>
                <a:ext cx="772200" cy="618840"/>
              </p14:xfrm>
            </p:contentPart>
          </mc:Choice>
          <mc:Fallback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108429E6-C125-B880-B822-50F606DC0E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6969" y="4627881"/>
                  <a:ext cx="7898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257C9084-3B68-1920-306A-B1C3CCAF9424}"/>
                    </a:ext>
                  </a:extLst>
                </p14:cNvPr>
                <p14:cNvContentPartPr/>
                <p14:nvPr/>
              </p14:nvContentPartPr>
              <p14:xfrm>
                <a:off x="2344089" y="4634721"/>
                <a:ext cx="78480" cy="32436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257C9084-3B68-1920-306A-B1C3CCAF94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35089" y="4625721"/>
                  <a:ext cx="961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20EABEB2-01D7-36AA-D254-C84303860509}"/>
                    </a:ext>
                  </a:extLst>
                </p14:cNvPr>
                <p14:cNvContentPartPr/>
                <p14:nvPr/>
              </p14:nvContentPartPr>
              <p14:xfrm>
                <a:off x="2175609" y="5133321"/>
                <a:ext cx="300600" cy="39960"/>
              </p14:xfrm>
            </p:contentPart>
          </mc:Choice>
          <mc:Fallback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20EABEB2-01D7-36AA-D254-C843038605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66609" y="5124681"/>
                  <a:ext cx="318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BC201C41-EC29-6D10-8486-D2F6AB4F7B04}"/>
              </a:ext>
            </a:extLst>
          </p:cNvPr>
          <p:cNvGrpSpPr/>
          <p:nvPr/>
        </p:nvGrpSpPr>
        <p:grpSpPr>
          <a:xfrm>
            <a:off x="4569609" y="4337721"/>
            <a:ext cx="811800" cy="757080"/>
            <a:chOff x="4569609" y="4337721"/>
            <a:chExt cx="81180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8C471CB4-685D-A3AB-E7C2-473ED4BDD914}"/>
                    </a:ext>
                  </a:extLst>
                </p14:cNvPr>
                <p14:cNvContentPartPr/>
                <p14:nvPr/>
              </p14:nvContentPartPr>
              <p14:xfrm>
                <a:off x="4569609" y="4424121"/>
                <a:ext cx="811800" cy="670680"/>
              </p14:xfrm>
            </p:contentPart>
          </mc:Choice>
          <mc:Fallback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8C471CB4-685D-A3AB-E7C2-473ED4BDD9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60609" y="4415481"/>
                  <a:ext cx="82944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5" name="Рукописный ввод 134">
                  <a:extLst>
                    <a:ext uri="{FF2B5EF4-FFF2-40B4-BE49-F238E27FC236}">
                      <a16:creationId xmlns:a16="http://schemas.microsoft.com/office/drawing/2014/main" id="{97B2BD07-8EFB-7346-8AF7-1F5F87C28EE6}"/>
                    </a:ext>
                  </a:extLst>
                </p14:cNvPr>
                <p14:cNvContentPartPr/>
                <p14:nvPr/>
              </p14:nvContentPartPr>
              <p14:xfrm>
                <a:off x="4915569" y="4337721"/>
                <a:ext cx="181440" cy="288360"/>
              </p14:xfrm>
            </p:contentPart>
          </mc:Choice>
          <mc:Fallback>
            <p:pic>
              <p:nvPicPr>
                <p:cNvPr id="135" name="Рукописный ввод 134">
                  <a:extLst>
                    <a:ext uri="{FF2B5EF4-FFF2-40B4-BE49-F238E27FC236}">
                      <a16:creationId xmlns:a16="http://schemas.microsoft.com/office/drawing/2014/main" id="{97B2BD07-8EFB-7346-8AF7-1F5F87C28E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06929" y="4328721"/>
                  <a:ext cx="199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F8C38563-C431-11B5-6E39-EBFB1045F7DB}"/>
                    </a:ext>
                  </a:extLst>
                </p14:cNvPr>
                <p14:cNvContentPartPr/>
                <p14:nvPr/>
              </p14:nvContentPartPr>
              <p14:xfrm>
                <a:off x="4964169" y="4648041"/>
                <a:ext cx="386280" cy="132480"/>
              </p14:xfrm>
            </p:contentPart>
          </mc:Choice>
          <mc:Fallback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F8C38563-C431-11B5-6E39-EBFB1045F7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5529" y="4639401"/>
                  <a:ext cx="4039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386B8F3C-1DE2-E66C-6BFB-813CD6722B29}"/>
              </a:ext>
            </a:extLst>
          </p:cNvPr>
          <p:cNvGrpSpPr/>
          <p:nvPr/>
        </p:nvGrpSpPr>
        <p:grpSpPr>
          <a:xfrm>
            <a:off x="2592849" y="4671801"/>
            <a:ext cx="2377800" cy="2232360"/>
            <a:chOff x="2592849" y="4671801"/>
            <a:chExt cx="2377800" cy="22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0" name="Рукописный ввод 119">
                  <a:extLst>
                    <a:ext uri="{FF2B5EF4-FFF2-40B4-BE49-F238E27FC236}">
                      <a16:creationId xmlns:a16="http://schemas.microsoft.com/office/drawing/2014/main" id="{AFBA8740-8850-D794-870B-EF226CACFF46}"/>
                    </a:ext>
                  </a:extLst>
                </p14:cNvPr>
                <p14:cNvContentPartPr/>
                <p14:nvPr/>
              </p14:nvContentPartPr>
              <p14:xfrm>
                <a:off x="3479889" y="4671801"/>
                <a:ext cx="1069560" cy="2197800"/>
              </p14:xfrm>
            </p:contentPart>
          </mc:Choice>
          <mc:Fallback>
            <p:pic>
              <p:nvPicPr>
                <p:cNvPr id="120" name="Рукописный ввод 119">
                  <a:extLst>
                    <a:ext uri="{FF2B5EF4-FFF2-40B4-BE49-F238E27FC236}">
                      <a16:creationId xmlns:a16="http://schemas.microsoft.com/office/drawing/2014/main" id="{AFBA8740-8850-D794-870B-EF226CACFF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70889" y="4663161"/>
                  <a:ext cx="1087200" cy="22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2" name="Рукописный ввод 121">
                  <a:extLst>
                    <a:ext uri="{FF2B5EF4-FFF2-40B4-BE49-F238E27FC236}">
                      <a16:creationId xmlns:a16="http://schemas.microsoft.com/office/drawing/2014/main" id="{98A4F2A2-2DA1-EE88-B6E8-5DFD9F13E3F6}"/>
                    </a:ext>
                  </a:extLst>
                </p14:cNvPr>
                <p14:cNvContentPartPr/>
                <p14:nvPr/>
              </p14:nvContentPartPr>
              <p14:xfrm>
                <a:off x="2929089" y="4725801"/>
                <a:ext cx="1044720" cy="2178360"/>
              </p14:xfrm>
            </p:contentPart>
          </mc:Choice>
          <mc:Fallback>
            <p:pic>
              <p:nvPicPr>
                <p:cNvPr id="122" name="Рукописный ввод 121">
                  <a:extLst>
                    <a:ext uri="{FF2B5EF4-FFF2-40B4-BE49-F238E27FC236}">
                      <a16:creationId xmlns:a16="http://schemas.microsoft.com/office/drawing/2014/main" id="{98A4F2A2-2DA1-EE88-B6E8-5DFD9F13E3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0089" y="4717161"/>
                  <a:ext cx="106236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71C8EF3A-1E55-401D-8230-FC5431B70860}"/>
                    </a:ext>
                  </a:extLst>
                </p14:cNvPr>
                <p14:cNvContentPartPr/>
                <p14:nvPr/>
              </p14:nvContentPartPr>
              <p14:xfrm>
                <a:off x="4070289" y="5331321"/>
                <a:ext cx="900360" cy="393840"/>
              </p14:xfrm>
            </p:contentPart>
          </mc:Choice>
          <mc:Fallback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71C8EF3A-1E55-401D-8230-FC5431B708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61289" y="5322321"/>
                  <a:ext cx="918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41D527D6-EFA8-DF59-30D6-70625B684D37}"/>
                    </a:ext>
                  </a:extLst>
                </p14:cNvPr>
                <p14:cNvContentPartPr/>
                <p14:nvPr/>
              </p14:nvContentPartPr>
              <p14:xfrm>
                <a:off x="2592849" y="5377041"/>
                <a:ext cx="979920" cy="536760"/>
              </p14:xfrm>
            </p:contentPart>
          </mc:Choice>
          <mc:Fallback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41D527D6-EFA8-DF59-30D6-70625B684D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84209" y="5368401"/>
                  <a:ext cx="9975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230F1C95-E991-2F2B-D03D-FB8363B5AE76}"/>
                    </a:ext>
                  </a:extLst>
                </p14:cNvPr>
                <p14:cNvContentPartPr/>
                <p14:nvPr/>
              </p14:nvContentPartPr>
              <p14:xfrm>
                <a:off x="4193049" y="6212241"/>
                <a:ext cx="583920" cy="657000"/>
              </p14:xfrm>
            </p:contentPart>
          </mc:Choice>
          <mc:Fallback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230F1C95-E991-2F2B-D03D-FB8363B5AE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84049" y="6203241"/>
                  <a:ext cx="60156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0" name="Рукописный ввод 149">
                  <a:extLst>
                    <a:ext uri="{FF2B5EF4-FFF2-40B4-BE49-F238E27FC236}">
                      <a16:creationId xmlns:a16="http://schemas.microsoft.com/office/drawing/2014/main" id="{38F6EE0D-A2D2-C554-6E7C-3097442596EE}"/>
                    </a:ext>
                  </a:extLst>
                </p14:cNvPr>
                <p14:cNvContentPartPr/>
                <p14:nvPr/>
              </p14:nvContentPartPr>
              <p14:xfrm>
                <a:off x="2710569" y="6266961"/>
                <a:ext cx="496800" cy="578880"/>
              </p14:xfrm>
            </p:contentPart>
          </mc:Choice>
          <mc:Fallback>
            <p:pic>
              <p:nvPicPr>
                <p:cNvPr id="150" name="Рукописный ввод 149">
                  <a:extLst>
                    <a:ext uri="{FF2B5EF4-FFF2-40B4-BE49-F238E27FC236}">
                      <a16:creationId xmlns:a16="http://schemas.microsoft.com/office/drawing/2014/main" id="{38F6EE0D-A2D2-C554-6E7C-3097442596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01569" y="6258321"/>
                  <a:ext cx="51444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D087DC40-D60F-876C-20DD-D06B8838EBD2}"/>
              </a:ext>
            </a:extLst>
          </p:cNvPr>
          <p:cNvGrpSpPr/>
          <p:nvPr/>
        </p:nvGrpSpPr>
        <p:grpSpPr>
          <a:xfrm>
            <a:off x="285609" y="3129921"/>
            <a:ext cx="1396800" cy="1764720"/>
            <a:chOff x="285609" y="3129921"/>
            <a:chExt cx="1396800" cy="176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2" name="Рукописный ввод 151">
                  <a:extLst>
                    <a:ext uri="{FF2B5EF4-FFF2-40B4-BE49-F238E27FC236}">
                      <a16:creationId xmlns:a16="http://schemas.microsoft.com/office/drawing/2014/main" id="{6FC78029-0942-1369-54BA-A6021E238BE4}"/>
                    </a:ext>
                  </a:extLst>
                </p14:cNvPr>
                <p14:cNvContentPartPr/>
                <p14:nvPr/>
              </p14:nvContentPartPr>
              <p14:xfrm>
                <a:off x="642369" y="3803121"/>
                <a:ext cx="676800" cy="399960"/>
              </p14:xfrm>
            </p:contentPart>
          </mc:Choice>
          <mc:Fallback>
            <p:pic>
              <p:nvPicPr>
                <p:cNvPr id="152" name="Рукописный ввод 151">
                  <a:extLst>
                    <a:ext uri="{FF2B5EF4-FFF2-40B4-BE49-F238E27FC236}">
                      <a16:creationId xmlns:a16="http://schemas.microsoft.com/office/drawing/2014/main" id="{6FC78029-0942-1369-54BA-A6021E238B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3729" y="3794121"/>
                  <a:ext cx="694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7187DC70-C800-047E-3F19-840552D32620}"/>
                    </a:ext>
                  </a:extLst>
                </p14:cNvPr>
                <p14:cNvContentPartPr/>
                <p14:nvPr/>
              </p14:nvContentPartPr>
              <p14:xfrm>
                <a:off x="886449" y="4188681"/>
                <a:ext cx="413280" cy="653040"/>
              </p14:xfrm>
            </p:contentPart>
          </mc:Choice>
          <mc:Fallback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7187DC70-C800-047E-3F19-840552D326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7449" y="4179681"/>
                  <a:ext cx="4309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4" name="Рукописный ввод 153">
                  <a:extLst>
                    <a:ext uri="{FF2B5EF4-FFF2-40B4-BE49-F238E27FC236}">
                      <a16:creationId xmlns:a16="http://schemas.microsoft.com/office/drawing/2014/main" id="{C5788981-D89A-F011-402E-6AB66D896718}"/>
                    </a:ext>
                  </a:extLst>
                </p14:cNvPr>
                <p14:cNvContentPartPr/>
                <p14:nvPr/>
              </p14:nvContentPartPr>
              <p14:xfrm>
                <a:off x="628689" y="4056561"/>
                <a:ext cx="327960" cy="838080"/>
              </p14:xfrm>
            </p:contentPart>
          </mc:Choice>
          <mc:Fallback>
            <p:pic>
              <p:nvPicPr>
                <p:cNvPr id="154" name="Рукописный ввод 153">
                  <a:extLst>
                    <a:ext uri="{FF2B5EF4-FFF2-40B4-BE49-F238E27FC236}">
                      <a16:creationId xmlns:a16="http://schemas.microsoft.com/office/drawing/2014/main" id="{C5788981-D89A-F011-402E-6AB66D8967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0049" y="4047561"/>
                  <a:ext cx="3456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6" name="Рукописный ввод 155">
                  <a:extLst>
                    <a:ext uri="{FF2B5EF4-FFF2-40B4-BE49-F238E27FC236}">
                      <a16:creationId xmlns:a16="http://schemas.microsoft.com/office/drawing/2014/main" id="{C26FA5ED-3703-01AB-4BA4-F973680ACB2D}"/>
                    </a:ext>
                  </a:extLst>
                </p14:cNvPr>
                <p14:cNvContentPartPr/>
                <p14:nvPr/>
              </p14:nvContentPartPr>
              <p14:xfrm>
                <a:off x="1192809" y="3677481"/>
                <a:ext cx="174960" cy="407880"/>
              </p14:xfrm>
            </p:contentPart>
          </mc:Choice>
          <mc:Fallback>
            <p:pic>
              <p:nvPicPr>
                <p:cNvPr id="156" name="Рукописный ввод 155">
                  <a:extLst>
                    <a:ext uri="{FF2B5EF4-FFF2-40B4-BE49-F238E27FC236}">
                      <a16:creationId xmlns:a16="http://schemas.microsoft.com/office/drawing/2014/main" id="{C26FA5ED-3703-01AB-4BA4-F973680AC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84169" y="3668841"/>
                  <a:ext cx="192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CAB8C7F3-648F-2FB1-EB5E-E30DDB1A1CC0}"/>
                    </a:ext>
                  </a:extLst>
                </p14:cNvPr>
                <p14:cNvContentPartPr/>
                <p14:nvPr/>
              </p14:nvContentPartPr>
              <p14:xfrm>
                <a:off x="1391529" y="3779361"/>
                <a:ext cx="273960" cy="285120"/>
              </p14:xfrm>
            </p:contentPart>
          </mc:Choice>
          <mc:Fallback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CAB8C7F3-648F-2FB1-EB5E-E30DDB1A1C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82889" y="3770721"/>
                  <a:ext cx="291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59" name="Рукописный ввод 158">
                  <a:extLst>
                    <a:ext uri="{FF2B5EF4-FFF2-40B4-BE49-F238E27FC236}">
                      <a16:creationId xmlns:a16="http://schemas.microsoft.com/office/drawing/2014/main" id="{78B66E58-80EE-C7E0-A4B3-72ADAA6A565F}"/>
                    </a:ext>
                  </a:extLst>
                </p14:cNvPr>
                <p14:cNvContentPartPr/>
                <p14:nvPr/>
              </p14:nvContentPartPr>
              <p14:xfrm>
                <a:off x="1626969" y="3475881"/>
                <a:ext cx="55440" cy="317880"/>
              </p14:xfrm>
            </p:contentPart>
          </mc:Choice>
          <mc:Fallback>
            <p:pic>
              <p:nvPicPr>
                <p:cNvPr id="159" name="Рукописный ввод 158">
                  <a:extLst>
                    <a:ext uri="{FF2B5EF4-FFF2-40B4-BE49-F238E27FC236}">
                      <a16:creationId xmlns:a16="http://schemas.microsoft.com/office/drawing/2014/main" id="{78B66E58-80EE-C7E0-A4B3-72ADAA6A56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7969" y="3466881"/>
                  <a:ext cx="73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D939F3E8-640B-4B07-1CB2-DDA4A20FE0BC}"/>
                    </a:ext>
                  </a:extLst>
                </p14:cNvPr>
                <p14:cNvContentPartPr/>
                <p14:nvPr/>
              </p14:nvContentPartPr>
              <p14:xfrm>
                <a:off x="1443729" y="3315681"/>
                <a:ext cx="227880" cy="153360"/>
              </p14:xfrm>
            </p:contentPart>
          </mc:Choice>
          <mc:Fallback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D939F3E8-640B-4B07-1CB2-DDA4A20FE0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35089" y="3306681"/>
                  <a:ext cx="245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617650E8-1220-EAAD-DE7F-6BB19E5B4CCE}"/>
                    </a:ext>
                  </a:extLst>
                </p14:cNvPr>
                <p14:cNvContentPartPr/>
                <p14:nvPr/>
              </p14:nvContentPartPr>
              <p14:xfrm>
                <a:off x="1203249" y="3306321"/>
                <a:ext cx="221760" cy="455760"/>
              </p14:xfrm>
            </p:contentPart>
          </mc:Choice>
          <mc:Fallback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617650E8-1220-EAAD-DE7F-6BB19E5B4C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94249" y="3297681"/>
                  <a:ext cx="2394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836D5D43-1013-1006-4E77-77BF822ABEE9}"/>
                    </a:ext>
                  </a:extLst>
                </p14:cNvPr>
                <p14:cNvContentPartPr/>
                <p14:nvPr/>
              </p14:nvContentPartPr>
              <p14:xfrm>
                <a:off x="479649" y="3667761"/>
                <a:ext cx="299160" cy="252000"/>
              </p14:xfrm>
            </p:contentPart>
          </mc:Choice>
          <mc:Fallback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836D5D43-1013-1006-4E77-77BF822ABE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649" y="3658761"/>
                  <a:ext cx="316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FA224EBB-DA98-FC3D-986C-38E87B93A41A}"/>
                    </a:ext>
                  </a:extLst>
                </p14:cNvPr>
                <p14:cNvContentPartPr/>
                <p14:nvPr/>
              </p14:nvContentPartPr>
              <p14:xfrm>
                <a:off x="743529" y="3317121"/>
                <a:ext cx="24480" cy="372240"/>
              </p14:xfrm>
            </p:contentPart>
          </mc:Choice>
          <mc:Fallback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FA224EBB-DA98-FC3D-986C-38E87B93A4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4889" y="3308121"/>
                  <a:ext cx="4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6C3968FA-32AF-92B8-9FC5-99FED57F90D4}"/>
                    </a:ext>
                  </a:extLst>
                </p14:cNvPr>
                <p14:cNvContentPartPr/>
                <p14:nvPr/>
              </p14:nvContentPartPr>
              <p14:xfrm>
                <a:off x="551649" y="3133161"/>
                <a:ext cx="202680" cy="18828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6C3968FA-32AF-92B8-9FC5-99FED57F90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3009" y="3124521"/>
                  <a:ext cx="220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8" name="Рукописный ввод 167">
                  <a:extLst>
                    <a:ext uri="{FF2B5EF4-FFF2-40B4-BE49-F238E27FC236}">
                      <a16:creationId xmlns:a16="http://schemas.microsoft.com/office/drawing/2014/main" id="{AC441FFD-CD2B-A0F4-5BC1-807411229423}"/>
                    </a:ext>
                  </a:extLst>
                </p14:cNvPr>
                <p14:cNvContentPartPr/>
                <p14:nvPr/>
              </p14:nvContentPartPr>
              <p14:xfrm>
                <a:off x="285609" y="3129921"/>
                <a:ext cx="262080" cy="812880"/>
              </p14:xfrm>
            </p:contentPart>
          </mc:Choice>
          <mc:Fallback>
            <p:pic>
              <p:nvPicPr>
                <p:cNvPr id="168" name="Рукописный ввод 167">
                  <a:extLst>
                    <a:ext uri="{FF2B5EF4-FFF2-40B4-BE49-F238E27FC236}">
                      <a16:creationId xmlns:a16="http://schemas.microsoft.com/office/drawing/2014/main" id="{AC441FFD-CD2B-A0F4-5BC1-8074112294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969" y="3121281"/>
                  <a:ext cx="279720" cy="83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93D8E2B9-7527-C65C-C1BC-69F46B99E2FF}"/>
              </a:ext>
            </a:extLst>
          </p:cNvPr>
          <p:cNvGrpSpPr/>
          <p:nvPr/>
        </p:nvGrpSpPr>
        <p:grpSpPr>
          <a:xfrm>
            <a:off x="3212049" y="774801"/>
            <a:ext cx="788040" cy="657360"/>
            <a:chOff x="3212049" y="774801"/>
            <a:chExt cx="788040" cy="65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80" name="Рукописный ввод 179">
                  <a:extLst>
                    <a:ext uri="{FF2B5EF4-FFF2-40B4-BE49-F238E27FC236}">
                      <a16:creationId xmlns:a16="http://schemas.microsoft.com/office/drawing/2014/main" id="{FA404450-21F3-8EC5-956A-50715F161A85}"/>
                    </a:ext>
                  </a:extLst>
                </p14:cNvPr>
                <p14:cNvContentPartPr/>
                <p14:nvPr/>
              </p14:nvContentPartPr>
              <p14:xfrm>
                <a:off x="3356049" y="774801"/>
                <a:ext cx="40680" cy="365040"/>
              </p14:xfrm>
            </p:contentPart>
          </mc:Choice>
          <mc:Fallback>
            <p:pic>
              <p:nvPicPr>
                <p:cNvPr id="180" name="Рукописный ввод 179">
                  <a:extLst>
                    <a:ext uri="{FF2B5EF4-FFF2-40B4-BE49-F238E27FC236}">
                      <a16:creationId xmlns:a16="http://schemas.microsoft.com/office/drawing/2014/main" id="{FA404450-21F3-8EC5-956A-50715F161A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7049" y="765801"/>
                  <a:ext cx="58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1" name="Рукописный ввод 180">
                  <a:extLst>
                    <a:ext uri="{FF2B5EF4-FFF2-40B4-BE49-F238E27FC236}">
                      <a16:creationId xmlns:a16="http://schemas.microsoft.com/office/drawing/2014/main" id="{A8CEDA38-BAF6-3468-8D45-8C2CD0D492EE}"/>
                    </a:ext>
                  </a:extLst>
                </p14:cNvPr>
                <p14:cNvContentPartPr/>
                <p14:nvPr/>
              </p14:nvContentPartPr>
              <p14:xfrm>
                <a:off x="3515889" y="812961"/>
                <a:ext cx="64080" cy="340200"/>
              </p14:xfrm>
            </p:contentPart>
          </mc:Choice>
          <mc:Fallback>
            <p:pic>
              <p:nvPicPr>
                <p:cNvPr id="181" name="Рукописный ввод 180">
                  <a:extLst>
                    <a:ext uri="{FF2B5EF4-FFF2-40B4-BE49-F238E27FC236}">
                      <a16:creationId xmlns:a16="http://schemas.microsoft.com/office/drawing/2014/main" id="{A8CEDA38-BAF6-3468-8D45-8C2CD0D492E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6889" y="803961"/>
                  <a:ext cx="81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84" name="Рукописный ввод 183">
                  <a:extLst>
                    <a:ext uri="{FF2B5EF4-FFF2-40B4-BE49-F238E27FC236}">
                      <a16:creationId xmlns:a16="http://schemas.microsoft.com/office/drawing/2014/main" id="{D954B29B-8479-33E1-930B-C2ED68448351}"/>
                    </a:ext>
                  </a:extLst>
                </p14:cNvPr>
                <p14:cNvContentPartPr/>
                <p14:nvPr/>
              </p14:nvContentPartPr>
              <p14:xfrm>
                <a:off x="3212049" y="1250361"/>
                <a:ext cx="788040" cy="181800"/>
              </p14:xfrm>
            </p:contentPart>
          </mc:Choice>
          <mc:Fallback>
            <p:pic>
              <p:nvPicPr>
                <p:cNvPr id="184" name="Рукописный ввод 183">
                  <a:extLst>
                    <a:ext uri="{FF2B5EF4-FFF2-40B4-BE49-F238E27FC236}">
                      <a16:creationId xmlns:a16="http://schemas.microsoft.com/office/drawing/2014/main" id="{D954B29B-8479-33E1-930B-C2ED684483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03049" y="1241361"/>
                  <a:ext cx="805680" cy="19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35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21" y="952001"/>
            <a:ext cx="4360761" cy="58356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07527"/>
            <a:ext cx="7821976" cy="320734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Создать веб-сайт для детского сада, чтобы привлечь клиентов, ведь обычно люди ищут услуги через интернет.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Сайт позволит чётко и понятно ознакомиться с детским садом и доп. занятиями.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2</a:t>
            </a:fld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C0D75157-6666-42AB-F93A-D33B8206A103}"/>
                  </a:ext>
                </a:extLst>
              </p14:cNvPr>
              <p14:cNvContentPartPr/>
              <p14:nvPr/>
            </p14:nvContentPartPr>
            <p14:xfrm>
              <a:off x="717609" y="2287602"/>
              <a:ext cx="96480" cy="13284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C0D75157-6666-42AB-F93A-D33B8206A1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09" y="2278602"/>
                <a:ext cx="114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58F0F35-1C30-3910-37C1-7FA1EF1193E0}"/>
                  </a:ext>
                </a:extLst>
              </p14:cNvPr>
              <p14:cNvContentPartPr/>
              <p14:nvPr/>
            </p14:nvContentPartPr>
            <p14:xfrm>
              <a:off x="693849" y="3995442"/>
              <a:ext cx="173160" cy="16992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58F0F35-1C30-3910-37C1-7FA1EF1193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209" y="3986442"/>
                <a:ext cx="1908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Объект 5">
            <a:extLst>
              <a:ext uri="{FF2B5EF4-FFF2-40B4-BE49-F238E27FC236}">
                <a16:creationId xmlns:a16="http://schemas.microsoft.com/office/drawing/2014/main" id="{7F322DCE-ABDD-8E2D-AD36-B740CD7C8881}"/>
              </a:ext>
            </a:extLst>
          </p:cNvPr>
          <p:cNvSpPr txBox="1">
            <a:spLocks/>
          </p:cNvSpPr>
          <p:nvPr/>
        </p:nvSpPr>
        <p:spPr>
          <a:xfrm>
            <a:off x="914400" y="5779994"/>
            <a:ext cx="4705754" cy="930247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>
                    <a:lumMod val="50000"/>
                  </a:schemeClr>
                </a:solidFill>
              </a:rPr>
              <a:t>Примечание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ru-RU" sz="2000" dirty="0"/>
              <a:t>Детский сад настоящий, его владелец моя мама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65BF83E-403E-9C9B-3DB8-8C1F140D0DAB}"/>
              </a:ext>
            </a:extLst>
          </p:cNvPr>
          <p:cNvGrpSpPr/>
          <p:nvPr/>
        </p:nvGrpSpPr>
        <p:grpSpPr>
          <a:xfrm>
            <a:off x="5891889" y="5980122"/>
            <a:ext cx="464040" cy="660960"/>
            <a:chOff x="5891889" y="5980122"/>
            <a:chExt cx="464040" cy="66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B012DF93-0507-1499-E9B1-0212D17BA7DA}"/>
                    </a:ext>
                  </a:extLst>
                </p14:cNvPr>
                <p14:cNvContentPartPr/>
                <p14:nvPr/>
              </p14:nvContentPartPr>
              <p14:xfrm>
                <a:off x="5891889" y="6011442"/>
                <a:ext cx="123840" cy="21564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B012DF93-0507-1499-E9B1-0212D17BA7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83249" y="6002802"/>
                  <a:ext cx="141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EDAB5E8D-D718-0A57-0691-50D618335E00}"/>
                    </a:ext>
                  </a:extLst>
                </p14:cNvPr>
                <p14:cNvContentPartPr/>
                <p14:nvPr/>
              </p14:nvContentPartPr>
              <p14:xfrm>
                <a:off x="6005649" y="5980122"/>
                <a:ext cx="123480" cy="24048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EDAB5E8D-D718-0A57-0691-50D618335E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97009" y="5971482"/>
                  <a:ext cx="141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6664FE45-F032-FE84-12B9-22A87592009C}"/>
                    </a:ext>
                  </a:extLst>
                </p14:cNvPr>
                <p14:cNvContentPartPr/>
                <p14:nvPr/>
              </p14:nvContentPartPr>
              <p14:xfrm>
                <a:off x="5903409" y="6285402"/>
                <a:ext cx="452520" cy="35568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6664FE45-F032-FE84-12B9-22A8759200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4769" y="6276762"/>
                  <a:ext cx="47016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F14283D-D515-BE1E-1B10-E1D7E2E5C7D9}"/>
              </a:ext>
            </a:extLst>
          </p:cNvPr>
          <p:cNvGrpSpPr/>
          <p:nvPr/>
        </p:nvGrpSpPr>
        <p:grpSpPr>
          <a:xfrm>
            <a:off x="1946649" y="329562"/>
            <a:ext cx="5101920" cy="1548720"/>
            <a:chOff x="1946649" y="329562"/>
            <a:chExt cx="5101920" cy="15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5EC84E24-E285-8091-6F6F-290D70014809}"/>
                    </a:ext>
                  </a:extLst>
                </p14:cNvPr>
                <p14:cNvContentPartPr/>
                <p14:nvPr/>
              </p14:nvContentPartPr>
              <p14:xfrm>
                <a:off x="1946649" y="740322"/>
                <a:ext cx="5101920" cy="113796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5EC84E24-E285-8091-6F6F-290D700148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8009" y="731682"/>
                  <a:ext cx="511956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AA033D8B-6066-7569-C070-5C743ED3F5B7}"/>
                    </a:ext>
                  </a:extLst>
                </p14:cNvPr>
                <p14:cNvContentPartPr/>
                <p14:nvPr/>
              </p14:nvContentPartPr>
              <p14:xfrm>
                <a:off x="2543169" y="418122"/>
                <a:ext cx="233640" cy="12780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AA033D8B-6066-7569-C070-5C743ED3F5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4169" y="409482"/>
                  <a:ext cx="25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597EBF55-472E-283D-338A-5377AF8F31A9}"/>
                    </a:ext>
                  </a:extLst>
                </p14:cNvPr>
                <p14:cNvContentPartPr/>
                <p14:nvPr/>
              </p14:nvContentPartPr>
              <p14:xfrm>
                <a:off x="3968409" y="350082"/>
                <a:ext cx="49320" cy="14148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597EBF55-472E-283D-338A-5377AF8F31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59769" y="341442"/>
                  <a:ext cx="66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561BBF4E-D9DB-CC66-E6F8-0F4518827798}"/>
                    </a:ext>
                  </a:extLst>
                </p14:cNvPr>
                <p14:cNvContentPartPr/>
                <p14:nvPr/>
              </p14:nvContentPartPr>
              <p14:xfrm>
                <a:off x="5679849" y="329562"/>
                <a:ext cx="241200" cy="25020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561BBF4E-D9DB-CC66-E6F8-0F45188277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71209" y="320562"/>
                  <a:ext cx="25884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977C5E3B-D2E8-39B5-6132-EF894E7BF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636" y="1564142"/>
            <a:ext cx="4685016" cy="13434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Так выглядит страница, которая нас встречает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938AF-DD65-6F07-1B71-87795EC8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" t="4791" r="1321" b="5318"/>
          <a:stretch/>
        </p:blipFill>
        <p:spPr>
          <a:xfrm>
            <a:off x="462336" y="230326"/>
            <a:ext cx="6272585" cy="33424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D5A6B8-01DC-4236-BB22-BFB9CC4DE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" t="14241" r="1321" b="6666"/>
          <a:stretch/>
        </p:blipFill>
        <p:spPr>
          <a:xfrm>
            <a:off x="462336" y="3485650"/>
            <a:ext cx="6272585" cy="2940978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F0567FC2-8F2A-441A-BC9B-9B85244887B2}"/>
              </a:ext>
            </a:extLst>
          </p:cNvPr>
          <p:cNvSpPr txBox="1">
            <a:spLocks/>
          </p:cNvSpPr>
          <p:nvPr/>
        </p:nvSpPr>
        <p:spPr>
          <a:xfrm>
            <a:off x="6734921" y="5725178"/>
            <a:ext cx="4360245" cy="70145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/>
              <a:t>Здесь есть положение на карте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8076067-BD77-92DF-78AA-990F970E2508}"/>
                  </a:ext>
                </a:extLst>
              </p14:cNvPr>
              <p14:cNvContentPartPr/>
              <p14:nvPr/>
            </p14:nvContentPartPr>
            <p14:xfrm>
              <a:off x="5031158" y="6111522"/>
              <a:ext cx="1770120" cy="40428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8076067-BD77-92DF-78AA-990F970E25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518" y="6102882"/>
                <a:ext cx="1787760" cy="4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95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977C5E3B-D2E8-39B5-6132-EF894E7BF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5120" y="4326554"/>
            <a:ext cx="8527550" cy="3187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Эта часть страницы присутствует на всех разделах сайта. </a:t>
            </a:r>
          </a:p>
          <a:p>
            <a:pPr marL="0" indent="0">
              <a:buNone/>
            </a:pPr>
            <a:r>
              <a:rPr lang="ru-RU" sz="2800" dirty="0"/>
              <a:t>То есть этот шаблон является постоянным, а дальше он расширяется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938AF-DD65-6F07-1B71-87795EC84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" t="14677" r="1321" b="53046"/>
          <a:stretch/>
        </p:blipFill>
        <p:spPr>
          <a:xfrm>
            <a:off x="1048495" y="457199"/>
            <a:ext cx="10095009" cy="1931543"/>
          </a:xfrm>
          <a:prstGeom prst="rect">
            <a:avLst/>
          </a:prstGeom>
        </p:spPr>
      </p:pic>
      <p:sp>
        <p:nvSpPr>
          <p:cNvPr id="2" name="Объект 5">
            <a:extLst>
              <a:ext uri="{FF2B5EF4-FFF2-40B4-BE49-F238E27FC236}">
                <a16:creationId xmlns:a16="http://schemas.microsoft.com/office/drawing/2014/main" id="{76BDD8B0-578B-0602-DA74-E6026DC804D4}"/>
              </a:ext>
            </a:extLst>
          </p:cNvPr>
          <p:cNvSpPr txBox="1">
            <a:spLocks/>
          </p:cNvSpPr>
          <p:nvPr/>
        </p:nvSpPr>
        <p:spPr>
          <a:xfrm>
            <a:off x="5736139" y="2498711"/>
            <a:ext cx="4622298" cy="6697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Разделы, касающиеся детского сада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FD463060-938F-95C6-5EF3-5FB5F2B64305}"/>
              </a:ext>
            </a:extLst>
          </p:cNvPr>
          <p:cNvSpPr txBox="1">
            <a:spLocks/>
          </p:cNvSpPr>
          <p:nvPr/>
        </p:nvSpPr>
        <p:spPr>
          <a:xfrm>
            <a:off x="554804" y="2598704"/>
            <a:ext cx="3615056" cy="469087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Можно зарегистрироваться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DB8CBBE-F32C-BD87-4225-15955E28BDF1}"/>
              </a:ext>
            </a:extLst>
          </p:cNvPr>
          <p:cNvSpPr txBox="1">
            <a:spLocks/>
          </p:cNvSpPr>
          <p:nvPr/>
        </p:nvSpPr>
        <p:spPr>
          <a:xfrm>
            <a:off x="7078895" y="96148"/>
            <a:ext cx="2107916" cy="469087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Слоган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554CC8A4-F97F-8DCD-18D3-68F3A12BBF42}"/>
                  </a:ext>
                </a:extLst>
              </p14:cNvPr>
              <p14:cNvContentPartPr/>
              <p14:nvPr/>
            </p14:nvContentPartPr>
            <p14:xfrm>
              <a:off x="1382529" y="1271601"/>
              <a:ext cx="9335520" cy="10004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554CC8A4-F97F-8DCD-18D3-68F3A12BBF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529" y="1262601"/>
                <a:ext cx="9353160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7C68A77-07E1-4B52-EDCC-0F092142DBB4}"/>
                  </a:ext>
                </a:extLst>
              </p14:cNvPr>
              <p14:cNvContentPartPr/>
              <p14:nvPr/>
            </p14:nvContentPartPr>
            <p14:xfrm>
              <a:off x="5265489" y="2305521"/>
              <a:ext cx="413280" cy="44568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7C68A77-07E1-4B52-EDCC-0F092142DB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489" y="2296521"/>
                <a:ext cx="430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DA624E78-C43E-0CC9-BDAF-0239D3179D16}"/>
                  </a:ext>
                </a:extLst>
              </p14:cNvPr>
              <p14:cNvContentPartPr/>
              <p14:nvPr/>
            </p14:nvContentPartPr>
            <p14:xfrm>
              <a:off x="594129" y="829881"/>
              <a:ext cx="585360" cy="1708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DA624E78-C43E-0CC9-BDAF-0239D3179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5489" y="821241"/>
                <a:ext cx="603000" cy="17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1C64DB3-D8F6-A303-7012-FE8B3122F045}"/>
                  </a:ext>
                </a:extLst>
              </p14:cNvPr>
              <p14:cNvContentPartPr/>
              <p14:nvPr/>
            </p14:nvContentPartPr>
            <p14:xfrm>
              <a:off x="6319929" y="154521"/>
              <a:ext cx="821520" cy="28116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1C64DB3-D8F6-A303-7012-FE8B3122F0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1289" y="145521"/>
                <a:ext cx="839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3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9687296-C40C-4E95-9872-08FE615A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6771" y="4203748"/>
            <a:ext cx="7965460" cy="349769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4DBC20-1D5F-3B28-9599-06C1153D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" t="5543" r="1405" b="6666"/>
          <a:stretch/>
        </p:blipFill>
        <p:spPr>
          <a:xfrm>
            <a:off x="462336" y="60548"/>
            <a:ext cx="8167956" cy="42545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DE77A1-FAFE-7AEB-35AD-C77C4247F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t="13541" r="1405" b="53109"/>
          <a:stretch/>
        </p:blipFill>
        <p:spPr>
          <a:xfrm>
            <a:off x="0" y="4315145"/>
            <a:ext cx="11558428" cy="2287123"/>
          </a:xfrm>
          <a:prstGeom prst="rect">
            <a:avLst/>
          </a:prstGeom>
        </p:spPr>
      </p:pic>
      <p:sp>
        <p:nvSpPr>
          <p:cNvPr id="22" name="Объект 5">
            <a:extLst>
              <a:ext uri="{FF2B5EF4-FFF2-40B4-BE49-F238E27FC236}">
                <a16:creationId xmlns:a16="http://schemas.microsoft.com/office/drawing/2014/main" id="{28601E9B-C352-0FBA-C48F-BC8C03256353}"/>
              </a:ext>
            </a:extLst>
          </p:cNvPr>
          <p:cNvSpPr txBox="1">
            <a:spLocks/>
          </p:cNvSpPr>
          <p:nvPr/>
        </p:nvSpPr>
        <p:spPr>
          <a:xfrm>
            <a:off x="1154744" y="3982857"/>
            <a:ext cx="2994303" cy="469087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Можно выбрать </a:t>
            </a:r>
            <a:r>
              <a:rPr lang="ru-RU" sz="2000" dirty="0" err="1"/>
              <a:t>аватарку</a:t>
            </a:r>
            <a:endParaRPr lang="ru-RU" sz="20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EB37699-7C59-A6D0-C035-628C6A114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" t="7790" r="67219" b="73783"/>
          <a:stretch/>
        </p:blipFill>
        <p:spPr>
          <a:xfrm>
            <a:off x="8260423" y="1305668"/>
            <a:ext cx="3298005" cy="1149164"/>
          </a:xfrm>
          <a:prstGeom prst="rect">
            <a:avLst/>
          </a:prstGeom>
        </p:spPr>
      </p:pic>
      <p:sp>
        <p:nvSpPr>
          <p:cNvPr id="25" name="Объект 5">
            <a:extLst>
              <a:ext uri="{FF2B5EF4-FFF2-40B4-BE49-F238E27FC236}">
                <a16:creationId xmlns:a16="http://schemas.microsoft.com/office/drawing/2014/main" id="{F10EF685-ECE3-8878-6DF0-E79C5D9B90DC}"/>
              </a:ext>
            </a:extLst>
          </p:cNvPr>
          <p:cNvSpPr txBox="1">
            <a:spLocks/>
          </p:cNvSpPr>
          <p:nvPr/>
        </p:nvSpPr>
        <p:spPr>
          <a:xfrm>
            <a:off x="4385353" y="886852"/>
            <a:ext cx="4594261" cy="874058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Её название сохраняется в файл, а картинка в папку </a:t>
            </a:r>
            <a:r>
              <a:rPr lang="en-US" sz="2000" dirty="0" err="1"/>
              <a:t>img</a:t>
            </a:r>
            <a:endParaRPr lang="ru-RU" sz="20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08D9839-E6B8-85E2-4018-18B82971D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62" t="7938" r="7556" b="66294"/>
          <a:stretch/>
        </p:blipFill>
        <p:spPr>
          <a:xfrm>
            <a:off x="4062815" y="2466442"/>
            <a:ext cx="7912329" cy="1444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BC0A239C-4CB9-F3AC-B55E-583C98E58EF1}"/>
                  </a:ext>
                </a:extLst>
              </p14:cNvPr>
              <p14:cNvContentPartPr/>
              <p14:nvPr/>
            </p14:nvContentPartPr>
            <p14:xfrm>
              <a:off x="7178529" y="3790881"/>
              <a:ext cx="1553040" cy="5004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BC0A239C-4CB9-F3AC-B55E-583C98E58E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9529" y="3781881"/>
                <a:ext cx="1570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14178FC3-050C-1593-02A5-E44BFA8716FB}"/>
                  </a:ext>
                </a:extLst>
              </p14:cNvPr>
              <p14:cNvContentPartPr/>
              <p14:nvPr/>
            </p14:nvContentPartPr>
            <p14:xfrm>
              <a:off x="8479569" y="2154321"/>
              <a:ext cx="41040" cy="3276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14178FC3-050C-1593-02A5-E44BFA8716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569" y="2145321"/>
                <a:ext cx="58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61D6C90A-0BAB-B565-02EE-6D8C06F880FA}"/>
                  </a:ext>
                </a:extLst>
              </p14:cNvPr>
              <p14:cNvContentPartPr/>
              <p14:nvPr/>
            </p14:nvContentPartPr>
            <p14:xfrm>
              <a:off x="267609" y="5051601"/>
              <a:ext cx="2201400" cy="208800"/>
            </p14:xfrm>
          </p:contentPart>
        </mc:Choice>
        <mc:Fallback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61D6C90A-0BAB-B565-02EE-6D8C06F880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609" y="5042961"/>
                <a:ext cx="2219040" cy="2264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Объект 5">
            <a:extLst>
              <a:ext uri="{FF2B5EF4-FFF2-40B4-BE49-F238E27FC236}">
                <a16:creationId xmlns:a16="http://schemas.microsoft.com/office/drawing/2014/main" id="{F1E13206-53EA-2447-1E41-E81570A789EC}"/>
              </a:ext>
            </a:extLst>
          </p:cNvPr>
          <p:cNvSpPr txBox="1">
            <a:spLocks/>
          </p:cNvSpPr>
          <p:nvPr/>
        </p:nvSpPr>
        <p:spPr>
          <a:xfrm>
            <a:off x="4190087" y="1783310"/>
            <a:ext cx="4116606" cy="874058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После регистрации данные заносятся в БД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2A16CD9-3165-62E5-5695-3241BDFCCF29}"/>
              </a:ext>
            </a:extLst>
          </p:cNvPr>
          <p:cNvGrpSpPr/>
          <p:nvPr/>
        </p:nvGrpSpPr>
        <p:grpSpPr>
          <a:xfrm>
            <a:off x="6757689" y="2287521"/>
            <a:ext cx="1788840" cy="96480"/>
            <a:chOff x="6757689" y="2287521"/>
            <a:chExt cx="1788840" cy="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97A47A5E-FA83-BF2D-8337-FEB60B03EBA5}"/>
                    </a:ext>
                  </a:extLst>
                </p14:cNvPr>
                <p14:cNvContentPartPr/>
                <p14:nvPr/>
              </p14:nvContentPartPr>
              <p14:xfrm>
                <a:off x="8503689" y="2319921"/>
                <a:ext cx="42840" cy="6336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97A47A5E-FA83-BF2D-8337-FEB60B03EB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5049" y="2311281"/>
                  <a:ext cx="60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BC53E61B-0B8D-E6A8-63B2-CB66E885BB4A}"/>
                    </a:ext>
                  </a:extLst>
                </p14:cNvPr>
                <p14:cNvContentPartPr/>
                <p14:nvPr/>
              </p14:nvContentPartPr>
              <p14:xfrm>
                <a:off x="6757689" y="2287521"/>
                <a:ext cx="1490040" cy="9648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BC53E61B-0B8D-E6A8-63B2-CB66E885BB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49049" y="2278521"/>
                  <a:ext cx="150768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5F2AEC01-5E3A-4F74-12EB-D8CC0DC00543}"/>
                  </a:ext>
                </a:extLst>
              </p14:cNvPr>
              <p14:cNvContentPartPr/>
              <p14:nvPr/>
            </p14:nvContentPartPr>
            <p14:xfrm>
              <a:off x="6918969" y="1506681"/>
              <a:ext cx="1346040" cy="651960"/>
            </p14:xfrm>
          </p:contentPart>
        </mc:Choice>
        <mc:Fallback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5F2AEC01-5E3A-4F74-12EB-D8CC0DC005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10329" y="1498041"/>
                <a:ext cx="1363680" cy="66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0963C45-76D2-BDFF-F706-94DD31CA7F74}"/>
              </a:ext>
            </a:extLst>
          </p:cNvPr>
          <p:cNvGrpSpPr/>
          <p:nvPr/>
        </p:nvGrpSpPr>
        <p:grpSpPr>
          <a:xfrm>
            <a:off x="2322849" y="1113921"/>
            <a:ext cx="1992600" cy="2846880"/>
            <a:chOff x="2322849" y="1113921"/>
            <a:chExt cx="1992600" cy="28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76EE7633-1553-BA0B-8637-CA786BE28F09}"/>
                    </a:ext>
                  </a:extLst>
                </p14:cNvPr>
                <p14:cNvContentPartPr/>
                <p14:nvPr/>
              </p14:nvContentPartPr>
              <p14:xfrm>
                <a:off x="2322849" y="3387681"/>
                <a:ext cx="386280" cy="57312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6EE7633-1553-BA0B-8637-CA786BE28F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3849" y="3379041"/>
                  <a:ext cx="4039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585AE3DF-6137-5DC1-3A42-6F62E33F5F24}"/>
                    </a:ext>
                  </a:extLst>
                </p14:cNvPr>
                <p14:cNvContentPartPr/>
                <p14:nvPr/>
              </p14:nvContentPartPr>
              <p14:xfrm>
                <a:off x="3046449" y="1113921"/>
                <a:ext cx="1269000" cy="278028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585AE3DF-6137-5DC1-3A42-6F62E33F5F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7449" y="1105281"/>
                  <a:ext cx="1286640" cy="27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754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3794D2-24F1-231E-C4AF-69C38AC3C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t="4990" r="1320" b="6290"/>
          <a:stretch/>
        </p:blipFill>
        <p:spPr>
          <a:xfrm>
            <a:off x="205483" y="176291"/>
            <a:ext cx="7664522" cy="4031070"/>
          </a:xfrm>
          <a:prstGeom prst="rect">
            <a:avLst/>
          </a:prstGeom>
        </p:spPr>
      </p:pic>
      <p:sp>
        <p:nvSpPr>
          <p:cNvPr id="12" name="Объект 5">
            <a:extLst>
              <a:ext uri="{FF2B5EF4-FFF2-40B4-BE49-F238E27FC236}">
                <a16:creationId xmlns:a16="http://schemas.microsoft.com/office/drawing/2014/main" id="{81069894-042F-6AC1-06A7-17B27B9A0115}"/>
              </a:ext>
            </a:extLst>
          </p:cNvPr>
          <p:cNvSpPr txBox="1">
            <a:spLocks/>
          </p:cNvSpPr>
          <p:nvPr/>
        </p:nvSpPr>
        <p:spPr>
          <a:xfrm>
            <a:off x="2603401" y="4547936"/>
            <a:ext cx="4465220" cy="1236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Поскольку детский сад „Пчёлки“,  я старалась соответствовать тематике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1E82AB2F-5E7A-A6AF-FACC-7D9AD78D5553}"/>
                  </a:ext>
                </a:extLst>
              </p14:cNvPr>
              <p14:cNvContentPartPr/>
              <p14:nvPr/>
            </p14:nvContentPartPr>
            <p14:xfrm>
              <a:off x="6821409" y="4760442"/>
              <a:ext cx="184320" cy="34776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1E82AB2F-5E7A-A6AF-FACC-7D9AD78D55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2769" y="4751802"/>
                <a:ext cx="2019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16E32272-1240-D0F1-21EB-149BFC415559}"/>
                  </a:ext>
                </a:extLst>
              </p14:cNvPr>
              <p14:cNvContentPartPr/>
              <p14:nvPr/>
            </p14:nvContentPartPr>
            <p14:xfrm>
              <a:off x="6686049" y="5345082"/>
              <a:ext cx="101880" cy="106920"/>
            </p14:xfrm>
          </p:contentPart>
        </mc:Choice>
        <mc:Fallback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16E32272-1240-D0F1-21EB-149BFC4155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409" y="5336442"/>
                <a:ext cx="119520" cy="12456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D91794-813E-5D22-3967-EA8EA6E070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51" t="11536" r="55950" b="15655"/>
          <a:stretch/>
        </p:blipFill>
        <p:spPr>
          <a:xfrm>
            <a:off x="7994450" y="735985"/>
            <a:ext cx="3255122" cy="499324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93A86B99-FF2A-E635-3D4F-4871B626C6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25" t="29430" r="59585" b="57289"/>
          <a:stretch/>
        </p:blipFill>
        <p:spPr>
          <a:xfrm>
            <a:off x="8019496" y="5729226"/>
            <a:ext cx="2872735" cy="980382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A4CB339-4D4B-6479-B608-699140E8F6A5}"/>
              </a:ext>
            </a:extLst>
          </p:cNvPr>
          <p:cNvGrpSpPr/>
          <p:nvPr/>
        </p:nvGrpSpPr>
        <p:grpSpPr>
          <a:xfrm>
            <a:off x="927849" y="4307202"/>
            <a:ext cx="1378080" cy="1849320"/>
            <a:chOff x="927849" y="4307202"/>
            <a:chExt cx="1378080" cy="184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68C59BD5-DF7C-20FC-4AED-9AF15727747E}"/>
                    </a:ext>
                  </a:extLst>
                </p14:cNvPr>
                <p14:cNvContentPartPr/>
                <p14:nvPr/>
              </p14:nvContentPartPr>
              <p14:xfrm>
                <a:off x="1526169" y="4307202"/>
                <a:ext cx="536040" cy="105084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68C59BD5-DF7C-20FC-4AED-9AF1572774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7529" y="4298202"/>
                  <a:ext cx="55368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CB439EF0-1DDE-AAF3-F02C-37B05A1A18DD}"/>
                    </a:ext>
                  </a:extLst>
                </p14:cNvPr>
                <p14:cNvContentPartPr/>
                <p14:nvPr/>
              </p14:nvContentPartPr>
              <p14:xfrm>
                <a:off x="927849" y="5533362"/>
                <a:ext cx="286920" cy="62316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CB439EF0-1DDE-AAF3-F02C-37B05A1A18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9209" y="5524362"/>
                  <a:ext cx="3045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2E6A1BBE-E727-BCDD-6EBC-66E8D66B3386}"/>
                    </a:ext>
                  </a:extLst>
                </p14:cNvPr>
                <p14:cNvContentPartPr/>
                <p14:nvPr/>
              </p14:nvContentPartPr>
              <p14:xfrm>
                <a:off x="1302969" y="5585922"/>
                <a:ext cx="179640" cy="51696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2E6A1BBE-E727-BCDD-6EBC-66E8D66B33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3969" y="5576922"/>
                  <a:ext cx="1972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0818C18B-D0D7-339D-7050-462E84F4A309}"/>
                    </a:ext>
                  </a:extLst>
                </p14:cNvPr>
                <p14:cNvContentPartPr/>
                <p14:nvPr/>
              </p14:nvContentPartPr>
              <p14:xfrm>
                <a:off x="1686369" y="5568282"/>
                <a:ext cx="22680" cy="52380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0818C18B-D0D7-339D-7050-462E84F4A3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7369" y="5559642"/>
                  <a:ext cx="4032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CF8F128D-1F90-6212-9255-98B7177407BE}"/>
                    </a:ext>
                  </a:extLst>
                </p14:cNvPr>
                <p14:cNvContentPartPr/>
                <p14:nvPr/>
              </p14:nvContentPartPr>
              <p14:xfrm>
                <a:off x="1573689" y="5534082"/>
                <a:ext cx="271080" cy="7920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CF8F128D-1F90-6212-9255-98B7177407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4689" y="5525442"/>
                  <a:ext cx="288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F8AE282D-2E4F-7F1A-5B59-A2A6EAC08DD0}"/>
                    </a:ext>
                  </a:extLst>
                </p14:cNvPr>
                <p14:cNvContentPartPr/>
                <p14:nvPr/>
              </p14:nvContentPartPr>
              <p14:xfrm>
                <a:off x="1938369" y="5644602"/>
                <a:ext cx="186480" cy="49176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F8AE282D-2E4F-7F1A-5B59-A2A6EAC08D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29369" y="5635602"/>
                  <a:ext cx="2041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C9D6C1F0-FA51-C2F6-1B1A-8916BF0F8044}"/>
                    </a:ext>
                  </a:extLst>
                </p14:cNvPr>
                <p14:cNvContentPartPr/>
                <p14:nvPr/>
              </p14:nvContentPartPr>
              <p14:xfrm>
                <a:off x="2296929" y="5626242"/>
                <a:ext cx="9000" cy="51336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C9D6C1F0-FA51-C2F6-1B1A-8916BF0F80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7929" y="5617602"/>
                  <a:ext cx="26640" cy="53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5A197AA1-E52E-BC0D-B05C-DD1C5BDF80F3}"/>
                  </a:ext>
                </a:extLst>
              </p14:cNvPr>
              <p14:cNvContentPartPr/>
              <p14:nvPr/>
            </p14:nvContentPartPr>
            <p14:xfrm>
              <a:off x="1998849" y="5092722"/>
              <a:ext cx="73440" cy="23436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5A197AA1-E52E-BC0D-B05C-DD1C5BDF80F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90209" y="5083722"/>
                <a:ext cx="91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43E37A72-688C-38E1-7FAC-63620489D05A}"/>
                  </a:ext>
                </a:extLst>
              </p14:cNvPr>
              <p14:cNvContentPartPr/>
              <p14:nvPr/>
            </p14:nvContentPartPr>
            <p14:xfrm>
              <a:off x="1185609" y="5147082"/>
              <a:ext cx="49680" cy="245160"/>
            </p14:xfrm>
          </p:contentPart>
        </mc:Choice>
        <mc:Fallback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43E37A72-688C-38E1-7FAC-63620489D0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6609" y="5138442"/>
                <a:ext cx="673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18BDF3F5-61CD-2879-1FB9-81087E0A7966}"/>
                  </a:ext>
                </a:extLst>
              </p14:cNvPr>
              <p14:cNvContentPartPr/>
              <p14:nvPr/>
            </p14:nvContentPartPr>
            <p14:xfrm>
              <a:off x="438609" y="5585562"/>
              <a:ext cx="164160" cy="98280"/>
            </p14:xfrm>
          </p:contentPart>
        </mc:Choice>
        <mc:Fallback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18BDF3F5-61CD-2879-1FB9-81087E0A79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9609" y="5576922"/>
                <a:ext cx="181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7B7381A9-234A-0A0B-CA75-7A7050969273}"/>
                  </a:ext>
                </a:extLst>
              </p14:cNvPr>
              <p14:cNvContentPartPr/>
              <p14:nvPr/>
            </p14:nvContentPartPr>
            <p14:xfrm>
              <a:off x="678009" y="6286122"/>
              <a:ext cx="146160" cy="204480"/>
            </p14:xfrm>
          </p:contentPart>
        </mc:Choice>
        <mc:Fallback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7B7381A9-234A-0A0B-CA75-7A705096927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9369" y="6277482"/>
                <a:ext cx="1638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B897E792-425C-B7CB-4883-A52C7CEBE381}"/>
                  </a:ext>
                </a:extLst>
              </p14:cNvPr>
              <p14:cNvContentPartPr/>
              <p14:nvPr/>
            </p14:nvContentPartPr>
            <p14:xfrm>
              <a:off x="1665129" y="6442722"/>
              <a:ext cx="141840" cy="23724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B897E792-425C-B7CB-4883-A52C7CEBE3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56489" y="6433722"/>
                <a:ext cx="159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Рукописный ввод 60">
                <a:extLst>
                  <a:ext uri="{FF2B5EF4-FFF2-40B4-BE49-F238E27FC236}">
                    <a16:creationId xmlns:a16="http://schemas.microsoft.com/office/drawing/2014/main" id="{2F363E51-F811-8567-B1FD-E1EB1277A598}"/>
                  </a:ext>
                </a:extLst>
              </p14:cNvPr>
              <p14:cNvContentPartPr/>
              <p14:nvPr/>
            </p14:nvContentPartPr>
            <p14:xfrm>
              <a:off x="2662329" y="6273162"/>
              <a:ext cx="187200" cy="44640"/>
            </p14:xfrm>
          </p:contentPart>
        </mc:Choice>
        <mc:Fallback>
          <p:pic>
            <p:nvPicPr>
              <p:cNvPr id="61" name="Рукописный ввод 60">
                <a:extLst>
                  <a:ext uri="{FF2B5EF4-FFF2-40B4-BE49-F238E27FC236}">
                    <a16:creationId xmlns:a16="http://schemas.microsoft.com/office/drawing/2014/main" id="{2F363E51-F811-8567-B1FD-E1EB1277A5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3689" y="6264522"/>
                <a:ext cx="204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Рукописный ввод 61">
                <a:extLst>
                  <a:ext uri="{FF2B5EF4-FFF2-40B4-BE49-F238E27FC236}">
                    <a16:creationId xmlns:a16="http://schemas.microsoft.com/office/drawing/2014/main" id="{3AEDBA1E-5046-5A79-43A6-36236F136334}"/>
                  </a:ext>
                </a:extLst>
              </p14:cNvPr>
              <p14:cNvContentPartPr/>
              <p14:nvPr/>
            </p14:nvContentPartPr>
            <p14:xfrm>
              <a:off x="2734329" y="5752602"/>
              <a:ext cx="262440" cy="55080"/>
            </p14:xfrm>
          </p:contentPart>
        </mc:Choice>
        <mc:Fallback>
          <p:pic>
            <p:nvPicPr>
              <p:cNvPr id="62" name="Рукописный ввод 61">
                <a:extLst>
                  <a:ext uri="{FF2B5EF4-FFF2-40B4-BE49-F238E27FC236}">
                    <a16:creationId xmlns:a16="http://schemas.microsoft.com/office/drawing/2014/main" id="{3AEDBA1E-5046-5A79-43A6-36236F1363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5689" y="5743602"/>
                <a:ext cx="280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751EFDF1-9ACB-80CC-8663-3C68C9C4FA67}"/>
                  </a:ext>
                </a:extLst>
              </p14:cNvPr>
              <p14:cNvContentPartPr/>
              <p14:nvPr/>
            </p14:nvContentPartPr>
            <p14:xfrm>
              <a:off x="3575649" y="5543082"/>
              <a:ext cx="664920" cy="860400"/>
            </p14:xfrm>
          </p:contentPart>
        </mc:Choice>
        <mc:Fallback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751EFDF1-9ACB-80CC-8663-3C68C9C4FA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66649" y="5534082"/>
                <a:ext cx="68256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CE784F81-756F-7AB2-0860-C28F73CDED1D}"/>
                  </a:ext>
                </a:extLst>
              </p14:cNvPr>
              <p14:cNvContentPartPr/>
              <p14:nvPr/>
            </p14:nvContentPartPr>
            <p14:xfrm>
              <a:off x="4203849" y="6267042"/>
              <a:ext cx="487440" cy="555840"/>
            </p14:xfrm>
          </p:contentPart>
        </mc:Choice>
        <mc:Fallback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CE784F81-756F-7AB2-0860-C28F73CDED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4849" y="6258042"/>
                <a:ext cx="50508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E5621B88-ACF6-A67F-EB35-7F648DD0C3F8}"/>
                  </a:ext>
                </a:extLst>
              </p14:cNvPr>
              <p14:cNvContentPartPr/>
              <p14:nvPr/>
            </p14:nvContentPartPr>
            <p14:xfrm>
              <a:off x="3315009" y="6292602"/>
              <a:ext cx="309240" cy="462960"/>
            </p14:xfrm>
          </p:contentPart>
        </mc:Choice>
        <mc:Fallback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E5621B88-ACF6-A67F-EB35-7F648DD0C3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06009" y="6283962"/>
                <a:ext cx="32688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20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BEC2B-3721-45F6-A02A-958A84E36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0" t="6666" r="1236" b="6666"/>
          <a:stretch/>
        </p:blipFill>
        <p:spPr>
          <a:xfrm>
            <a:off x="503436" y="77055"/>
            <a:ext cx="7119990" cy="3667780"/>
          </a:xfrm>
          <a:prstGeom prst="rect">
            <a:avLst/>
          </a:prstGeom>
        </p:spPr>
      </p:pic>
      <p:sp>
        <p:nvSpPr>
          <p:cNvPr id="9" name="Объект 5">
            <a:extLst>
              <a:ext uri="{FF2B5EF4-FFF2-40B4-BE49-F238E27FC236}">
                <a16:creationId xmlns:a16="http://schemas.microsoft.com/office/drawing/2014/main" id="{0C11AC24-44D1-0DB4-9731-D7B9C37E908A}"/>
              </a:ext>
            </a:extLst>
          </p:cNvPr>
          <p:cNvSpPr txBox="1">
            <a:spLocks/>
          </p:cNvSpPr>
          <p:nvPr/>
        </p:nvSpPr>
        <p:spPr>
          <a:xfrm>
            <a:off x="7716104" y="1491373"/>
            <a:ext cx="4475895" cy="1236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В разделах </a:t>
            </a:r>
            <a:r>
              <a:rPr lang="en-US" sz="2000" dirty="0"/>
              <a:t>“</a:t>
            </a:r>
            <a:r>
              <a:rPr lang="ru-RU" sz="2000" dirty="0"/>
              <a:t>достижения</a:t>
            </a:r>
            <a:r>
              <a:rPr lang="en-US" sz="2000" dirty="0"/>
              <a:t>”</a:t>
            </a:r>
            <a:r>
              <a:rPr lang="ru-RU" sz="2000" dirty="0"/>
              <a:t>, </a:t>
            </a:r>
            <a:r>
              <a:rPr lang="en-US" sz="2000" dirty="0"/>
              <a:t>“</a:t>
            </a:r>
            <a:r>
              <a:rPr lang="ru-RU" sz="2000" dirty="0"/>
              <a:t>отзывы</a:t>
            </a:r>
            <a:r>
              <a:rPr lang="en-US" sz="2000" dirty="0"/>
              <a:t>”, “</a:t>
            </a:r>
            <a:r>
              <a:rPr lang="ru-RU" sz="2000" dirty="0"/>
              <a:t>галерея</a:t>
            </a:r>
            <a:r>
              <a:rPr lang="en-US" sz="2000" dirty="0"/>
              <a:t>”</a:t>
            </a:r>
            <a:r>
              <a:rPr lang="ru-RU" sz="2000" dirty="0"/>
              <a:t> представлены фото, отображающиеся с помощью цикла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5A57F2-24EA-A41D-6D24-2872D3CB5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5" t="11686" r="21124" b="41723"/>
          <a:stretch/>
        </p:blipFill>
        <p:spPr>
          <a:xfrm>
            <a:off x="503436" y="3801439"/>
            <a:ext cx="7119990" cy="302916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EBD3172-A244-A9E5-2C66-58AFE751F132}"/>
              </a:ext>
            </a:extLst>
          </p:cNvPr>
          <p:cNvGrpSpPr/>
          <p:nvPr/>
        </p:nvGrpSpPr>
        <p:grpSpPr>
          <a:xfrm>
            <a:off x="10377489" y="3339578"/>
            <a:ext cx="694080" cy="1073160"/>
            <a:chOff x="10377489" y="3339578"/>
            <a:chExt cx="694080" cy="10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C7506E23-ADDE-062F-3047-9DF91EA78250}"/>
                    </a:ext>
                  </a:extLst>
                </p14:cNvPr>
                <p14:cNvContentPartPr/>
                <p14:nvPr/>
              </p14:nvContentPartPr>
              <p14:xfrm>
                <a:off x="10377489" y="3423098"/>
                <a:ext cx="31320" cy="81324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C7506E23-ADDE-062F-3047-9DF91EA782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8849" y="3414098"/>
                  <a:ext cx="4896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C2F92E8-1B0D-C1B2-A00B-C820CB4C6A57}"/>
                    </a:ext>
                  </a:extLst>
                </p14:cNvPr>
                <p14:cNvContentPartPr/>
                <p14:nvPr/>
              </p14:nvContentPartPr>
              <p14:xfrm>
                <a:off x="10419609" y="3339578"/>
                <a:ext cx="651960" cy="107316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C2F92E8-1B0D-C1B2-A00B-C820CB4C6A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10609" y="3330578"/>
                  <a:ext cx="66960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28369D39-5365-96B3-5EB3-CE1818B920EB}"/>
                    </a:ext>
                  </a:extLst>
                </p14:cNvPr>
                <p14:cNvContentPartPr/>
                <p14:nvPr/>
              </p14:nvContentPartPr>
              <p14:xfrm>
                <a:off x="10629129" y="3713618"/>
                <a:ext cx="115920" cy="30024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28369D39-5365-96B3-5EB3-CE1818B920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20129" y="3704978"/>
                  <a:ext cx="133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91B227B7-6D08-B41A-6026-8400871979AB}"/>
                    </a:ext>
                  </a:extLst>
                </p14:cNvPr>
                <p14:cNvContentPartPr/>
                <p14:nvPr/>
              </p14:nvContentPartPr>
              <p14:xfrm>
                <a:off x="10509969" y="3623618"/>
                <a:ext cx="374040" cy="44208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91B227B7-6D08-B41A-6026-8400871979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01329" y="3614978"/>
                  <a:ext cx="3916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603F9142-A3A3-5615-1F89-1532B964EB98}"/>
                    </a:ext>
                  </a:extLst>
                </p14:cNvPr>
                <p14:cNvContentPartPr/>
                <p14:nvPr/>
              </p14:nvContentPartPr>
              <p14:xfrm>
                <a:off x="10494849" y="3411578"/>
                <a:ext cx="374760" cy="24948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603F9142-A3A3-5615-1F89-1532B964EB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6209" y="3402938"/>
                  <a:ext cx="3924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E5903F2-C03B-212C-9686-D73C6E359A93}"/>
              </a:ext>
            </a:extLst>
          </p:cNvPr>
          <p:cNvGrpSpPr/>
          <p:nvPr/>
        </p:nvGrpSpPr>
        <p:grpSpPr>
          <a:xfrm>
            <a:off x="9431409" y="3295298"/>
            <a:ext cx="572040" cy="996840"/>
            <a:chOff x="9431409" y="3295298"/>
            <a:chExt cx="572040" cy="9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DB45E2C-1374-90BB-B98C-55B2B2240D31}"/>
                    </a:ext>
                  </a:extLst>
                </p14:cNvPr>
                <p14:cNvContentPartPr/>
                <p14:nvPr/>
              </p14:nvContentPartPr>
              <p14:xfrm>
                <a:off x="9431409" y="3345698"/>
                <a:ext cx="39240" cy="87012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DB45E2C-1374-90BB-B98C-55B2B2240D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22409" y="3337058"/>
                  <a:ext cx="568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0F32A87C-B3C3-E886-83A8-66348CDAAFE6}"/>
                    </a:ext>
                  </a:extLst>
                </p14:cNvPr>
                <p14:cNvContentPartPr/>
                <p14:nvPr/>
              </p14:nvContentPartPr>
              <p14:xfrm>
                <a:off x="9534009" y="3295298"/>
                <a:ext cx="469440" cy="99684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0F32A87C-B3C3-E886-83A8-66348CDAAF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25369" y="3286658"/>
                  <a:ext cx="48708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2484ACBD-53A6-3447-A4D9-D48E113D15B9}"/>
                    </a:ext>
                  </a:extLst>
                </p14:cNvPr>
                <p14:cNvContentPartPr/>
                <p14:nvPr/>
              </p14:nvContentPartPr>
              <p14:xfrm>
                <a:off x="9705369" y="3653498"/>
                <a:ext cx="66240" cy="24264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2484ACBD-53A6-3447-A4D9-D48E113D15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6729" y="3644498"/>
                  <a:ext cx="83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F8055D15-39F4-5605-8C6B-3B66E9994BA3}"/>
                    </a:ext>
                  </a:extLst>
                </p14:cNvPr>
                <p14:cNvContentPartPr/>
                <p14:nvPr/>
              </p14:nvContentPartPr>
              <p14:xfrm>
                <a:off x="9568929" y="3552698"/>
                <a:ext cx="348480" cy="39204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F8055D15-39F4-5605-8C6B-3B66E9994B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59929" y="3544058"/>
                  <a:ext cx="366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266B4C39-9D38-326B-EECF-B761D67B452A}"/>
                    </a:ext>
                  </a:extLst>
                </p14:cNvPr>
                <p14:cNvContentPartPr/>
                <p14:nvPr/>
              </p14:nvContentPartPr>
              <p14:xfrm>
                <a:off x="9603849" y="3379178"/>
                <a:ext cx="315000" cy="18828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266B4C39-9D38-326B-EECF-B761D67B45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95209" y="3370538"/>
                  <a:ext cx="3326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D274A73-6D6D-CEA3-D0C4-E13B2B7C39B2}"/>
              </a:ext>
            </a:extLst>
          </p:cNvPr>
          <p:cNvGrpSpPr/>
          <p:nvPr/>
        </p:nvGrpSpPr>
        <p:grpSpPr>
          <a:xfrm>
            <a:off x="8428089" y="3335618"/>
            <a:ext cx="572760" cy="906480"/>
            <a:chOff x="8428089" y="3335618"/>
            <a:chExt cx="572760" cy="90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A932021-8CA3-4464-9B94-98C48A13B69E}"/>
                    </a:ext>
                  </a:extLst>
                </p14:cNvPr>
                <p14:cNvContentPartPr/>
                <p14:nvPr/>
              </p14:nvContentPartPr>
              <p14:xfrm>
                <a:off x="8428089" y="3435338"/>
                <a:ext cx="29160" cy="74844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A932021-8CA3-4464-9B94-98C48A13B6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19449" y="3426698"/>
                  <a:ext cx="4680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1F6C547D-7934-007A-8752-5C77EE653BF7}"/>
                    </a:ext>
                  </a:extLst>
                </p14:cNvPr>
                <p14:cNvContentPartPr/>
                <p14:nvPr/>
              </p14:nvContentPartPr>
              <p14:xfrm>
                <a:off x="8470929" y="3335618"/>
                <a:ext cx="529920" cy="9064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1F6C547D-7934-007A-8752-5C77EE653B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2289" y="3326978"/>
                  <a:ext cx="547560" cy="9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A754CA74-D63D-D770-5BBE-A910324F93F6}"/>
                    </a:ext>
                  </a:extLst>
                </p14:cNvPr>
                <p14:cNvContentPartPr/>
                <p14:nvPr/>
              </p14:nvContentPartPr>
              <p14:xfrm>
                <a:off x="8707089" y="3707498"/>
                <a:ext cx="47160" cy="25272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A754CA74-D63D-D770-5BBE-A910324F93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8089" y="3698498"/>
                  <a:ext cx="64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454F25B3-8F6E-F698-4F9F-D479D02FD620}"/>
                    </a:ext>
                  </a:extLst>
                </p14:cNvPr>
                <p14:cNvContentPartPr/>
                <p14:nvPr/>
              </p14:nvContentPartPr>
              <p14:xfrm>
                <a:off x="8594049" y="3602378"/>
                <a:ext cx="289080" cy="44892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454F25B3-8F6E-F698-4F9F-D479D02FD6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85409" y="3593738"/>
                  <a:ext cx="3067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449CEE67-B619-5114-3051-C0DD7C134E41}"/>
                    </a:ext>
                  </a:extLst>
                </p14:cNvPr>
                <p14:cNvContentPartPr/>
                <p14:nvPr/>
              </p14:nvContentPartPr>
              <p14:xfrm>
                <a:off x="8584689" y="3369818"/>
                <a:ext cx="288720" cy="2372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449CEE67-B619-5114-3051-C0DD7C134E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76049" y="3360818"/>
                  <a:ext cx="30636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8C484CF4-2F00-D222-A664-0B995FC0F49F}"/>
                  </a:ext>
                </a:extLst>
              </p14:cNvPr>
              <p14:cNvContentPartPr/>
              <p14:nvPr/>
            </p14:nvContentPartPr>
            <p14:xfrm>
              <a:off x="8544369" y="4936538"/>
              <a:ext cx="288000" cy="337320"/>
            </p14:xfrm>
          </p:contentPart>
        </mc:Choice>
        <mc:Fallback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8C484CF4-2F00-D222-A664-0B995FC0F4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35369" y="4927538"/>
                <a:ext cx="3056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3DA40915-0D3E-D0CE-4067-F04768F05AF4}"/>
                  </a:ext>
                </a:extLst>
              </p14:cNvPr>
              <p14:cNvContentPartPr/>
              <p14:nvPr/>
            </p14:nvContentPartPr>
            <p14:xfrm>
              <a:off x="9721209" y="4980098"/>
              <a:ext cx="159840" cy="26244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3DA40915-0D3E-D0CE-4067-F04768F05A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2569" y="4971458"/>
                <a:ext cx="177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9ADED1E0-2E59-54E7-3941-E15C8A2533B2}"/>
                  </a:ext>
                </a:extLst>
              </p14:cNvPr>
              <p14:cNvContentPartPr/>
              <p14:nvPr/>
            </p14:nvContentPartPr>
            <p14:xfrm>
              <a:off x="10847649" y="4943018"/>
              <a:ext cx="422640" cy="23076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9ADED1E0-2E59-54E7-3941-E15C8A2533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38649" y="4934378"/>
                <a:ext cx="4402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2E5AF23A-454B-92C1-920D-9FE60F69C14B}"/>
                  </a:ext>
                </a:extLst>
              </p14:cNvPr>
              <p14:cNvContentPartPr/>
              <p14:nvPr/>
            </p14:nvContentPartPr>
            <p14:xfrm>
              <a:off x="8505129" y="2721098"/>
              <a:ext cx="119160" cy="21528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2E5AF23A-454B-92C1-920D-9FE60F69C1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6489" y="2712098"/>
                <a:ext cx="136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900B83C4-F0A8-D700-52AA-19454B00EF85}"/>
                  </a:ext>
                </a:extLst>
              </p14:cNvPr>
              <p14:cNvContentPartPr/>
              <p14:nvPr/>
            </p14:nvContentPartPr>
            <p14:xfrm>
              <a:off x="9862689" y="2794898"/>
              <a:ext cx="185400" cy="15192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900B83C4-F0A8-D700-52AA-19454B00EF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54049" y="2785898"/>
                <a:ext cx="203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C3B1606B-D259-7506-0B40-FB5B25232408}"/>
                  </a:ext>
                </a:extLst>
              </p14:cNvPr>
              <p14:cNvContentPartPr/>
              <p14:nvPr/>
            </p14:nvContentPartPr>
            <p14:xfrm>
              <a:off x="11116929" y="2726858"/>
              <a:ext cx="547920" cy="33732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C3B1606B-D259-7506-0B40-FB5B2523240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07929" y="2717858"/>
                <a:ext cx="565560" cy="3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0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0C11AC24-44D1-0DB4-9731-D7B9C37E908A}"/>
              </a:ext>
            </a:extLst>
          </p:cNvPr>
          <p:cNvSpPr txBox="1">
            <a:spLocks/>
          </p:cNvSpPr>
          <p:nvPr/>
        </p:nvSpPr>
        <p:spPr>
          <a:xfrm>
            <a:off x="6378130" y="395802"/>
            <a:ext cx="4160822" cy="59428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Иногда я использовала </a:t>
            </a:r>
            <a:r>
              <a:rPr lang="en-US" sz="2000" dirty="0"/>
              <a:t>Bootstrap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071965-E0B6-4D6E-E258-187A6059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7" t="13541" r="34101" b="50000"/>
          <a:stretch/>
        </p:blipFill>
        <p:spPr>
          <a:xfrm>
            <a:off x="278184" y="3704721"/>
            <a:ext cx="5393933" cy="2500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A06ACF-EAB5-AE94-20A2-7A559FF22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9" t="13541" r="5450" b="5468"/>
          <a:stretch/>
        </p:blipFill>
        <p:spPr>
          <a:xfrm>
            <a:off x="126573" y="269195"/>
            <a:ext cx="6172049" cy="32808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F065887C-9E26-E02B-00FE-AC0CB45D7E9E}"/>
              </a:ext>
            </a:extLst>
          </p:cNvPr>
          <p:cNvGrpSpPr/>
          <p:nvPr/>
        </p:nvGrpSpPr>
        <p:grpSpPr>
          <a:xfrm>
            <a:off x="7908904" y="1424323"/>
            <a:ext cx="1502640" cy="1598400"/>
            <a:chOff x="8214969" y="3303882"/>
            <a:chExt cx="1502640" cy="15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22D01B51-B513-16A1-60A8-15E8AA382356}"/>
                    </a:ext>
                  </a:extLst>
                </p14:cNvPr>
                <p14:cNvContentPartPr/>
                <p14:nvPr/>
              </p14:nvContentPartPr>
              <p14:xfrm>
                <a:off x="8751009" y="3559482"/>
                <a:ext cx="55080" cy="107208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22D01B51-B513-16A1-60A8-15E8AA3823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2369" y="3550842"/>
                  <a:ext cx="72720" cy="10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A0890BD8-0FD8-4602-46C4-71FBE1F3C660}"/>
                    </a:ext>
                  </a:extLst>
                </p14:cNvPr>
                <p14:cNvContentPartPr/>
                <p14:nvPr/>
              </p14:nvContentPartPr>
              <p14:xfrm>
                <a:off x="8746329" y="3562002"/>
                <a:ext cx="470520" cy="91764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A0890BD8-0FD8-4602-46C4-71FBE1F3C6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7689" y="3553002"/>
                  <a:ext cx="48816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1B2198F9-EE00-D785-369B-B7D22C3B8C03}"/>
                    </a:ext>
                  </a:extLst>
                </p14:cNvPr>
                <p14:cNvContentPartPr/>
                <p14:nvPr/>
              </p14:nvContentPartPr>
              <p14:xfrm>
                <a:off x="8214969" y="3465162"/>
                <a:ext cx="43200" cy="108468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1B2198F9-EE00-D785-369B-B7D22C3B8C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6329" y="3456522"/>
                  <a:ext cx="6084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DC25750A-C0C8-79BC-AECB-19ED3D19B64A}"/>
                    </a:ext>
                  </a:extLst>
                </p14:cNvPr>
                <p14:cNvContentPartPr/>
                <p14:nvPr/>
              </p14:nvContentPartPr>
              <p14:xfrm>
                <a:off x="8373009" y="3303882"/>
                <a:ext cx="1344600" cy="159840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DC25750A-C0C8-79BC-AECB-19ED3D19B6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64009" y="3294882"/>
                  <a:ext cx="1362240" cy="161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B7663735-B312-20D5-95F1-CF2143A7F3F7}"/>
                  </a:ext>
                </a:extLst>
              </p14:cNvPr>
              <p14:cNvContentPartPr/>
              <p14:nvPr/>
            </p14:nvContentPartPr>
            <p14:xfrm>
              <a:off x="8922861" y="867323"/>
              <a:ext cx="1276560" cy="13248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B7663735-B312-20D5-95F1-CF2143A7F3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3861" y="858323"/>
                <a:ext cx="1294200" cy="15012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1A0FF5C-CA80-8CFD-0D2C-52D828F0D5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286" t="23820" r="35113" b="54260"/>
          <a:stretch/>
        </p:blipFill>
        <p:spPr>
          <a:xfrm>
            <a:off x="6232207" y="5033172"/>
            <a:ext cx="5681609" cy="150325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90EA507-7AD3-40C2-3834-52BF296E38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512" t="40836" r="5533" b="18951"/>
          <a:stretch/>
        </p:blipFill>
        <p:spPr>
          <a:xfrm>
            <a:off x="5885603" y="3331991"/>
            <a:ext cx="6172050" cy="1624222"/>
          </a:xfrm>
          <a:prstGeom prst="rect">
            <a:avLst/>
          </a:prstGeom>
        </p:spPr>
      </p:pic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AB4315C9-3FA5-D35B-A931-CCEB34714672}"/>
              </a:ext>
            </a:extLst>
          </p:cNvPr>
          <p:cNvGrpSpPr/>
          <p:nvPr/>
        </p:nvGrpSpPr>
        <p:grpSpPr>
          <a:xfrm>
            <a:off x="2318529" y="6359978"/>
            <a:ext cx="1700280" cy="429480"/>
            <a:chOff x="2318529" y="6359978"/>
            <a:chExt cx="17002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63BBF9D0-5AB4-2013-2762-3EBB1721681C}"/>
                    </a:ext>
                  </a:extLst>
                </p14:cNvPr>
                <p14:cNvContentPartPr/>
                <p14:nvPr/>
              </p14:nvContentPartPr>
              <p14:xfrm>
                <a:off x="2377569" y="6386978"/>
                <a:ext cx="94320" cy="28296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63BBF9D0-5AB4-2013-2762-3EBB172168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8569" y="6377978"/>
                  <a:ext cx="111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5B902E59-8F99-8A0E-60A3-2932939A95EA}"/>
                    </a:ext>
                  </a:extLst>
                </p14:cNvPr>
                <p14:cNvContentPartPr/>
                <p14:nvPr/>
              </p14:nvContentPartPr>
              <p14:xfrm>
                <a:off x="2318529" y="6381218"/>
                <a:ext cx="129240" cy="18504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5B902E59-8F99-8A0E-60A3-2932939A95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529" y="6372218"/>
                  <a:ext cx="146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9DF1A6FE-951C-C330-FFA3-83278BDFA8BE}"/>
                    </a:ext>
                  </a:extLst>
                </p14:cNvPr>
                <p14:cNvContentPartPr/>
                <p14:nvPr/>
              </p14:nvContentPartPr>
              <p14:xfrm>
                <a:off x="2567289" y="6398498"/>
                <a:ext cx="190440" cy="29196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9DF1A6FE-951C-C330-FFA3-83278BDFA8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8289" y="6389858"/>
                  <a:ext cx="2080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92BF5D01-017F-8217-3160-83E7914AA718}"/>
                    </a:ext>
                  </a:extLst>
                </p14:cNvPr>
                <p14:cNvContentPartPr/>
                <p14:nvPr/>
              </p14:nvContentPartPr>
              <p14:xfrm>
                <a:off x="2871489" y="6415778"/>
                <a:ext cx="7920" cy="28260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92BF5D01-017F-8217-3160-83E7914AA7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2489" y="6406778"/>
                  <a:ext cx="25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618D2A18-43EF-E3C5-1CA4-AAF23D39FFB6}"/>
                    </a:ext>
                  </a:extLst>
                </p14:cNvPr>
                <p14:cNvContentPartPr/>
                <p14:nvPr/>
              </p14:nvContentPartPr>
              <p14:xfrm>
                <a:off x="2874369" y="6448178"/>
                <a:ext cx="169560" cy="2196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618D2A18-43EF-E3C5-1CA4-AAF23D39FF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5369" y="6439178"/>
                  <a:ext cx="187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5973CF62-77D1-B6D8-FB19-C97D7A5C434E}"/>
                    </a:ext>
                  </a:extLst>
                </p14:cNvPr>
                <p14:cNvContentPartPr/>
                <p14:nvPr/>
              </p14:nvContentPartPr>
              <p14:xfrm>
                <a:off x="2905689" y="6601538"/>
                <a:ext cx="118800" cy="252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5973CF62-77D1-B6D8-FB19-C97D7A5C43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96689" y="6592898"/>
                  <a:ext cx="136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A6B41BAD-9B1C-2F8D-1291-F33780D7CCF8}"/>
                    </a:ext>
                  </a:extLst>
                </p14:cNvPr>
                <p14:cNvContentPartPr/>
                <p14:nvPr/>
              </p14:nvContentPartPr>
              <p14:xfrm>
                <a:off x="2901729" y="6715658"/>
                <a:ext cx="166680" cy="1332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A6B41BAD-9B1C-2F8D-1291-F33780D7CC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3089" y="6707018"/>
                  <a:ext cx="184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506A3AD1-A5E0-B045-BBCD-C22CF1942989}"/>
                    </a:ext>
                  </a:extLst>
                </p14:cNvPr>
                <p14:cNvContentPartPr/>
                <p14:nvPr/>
              </p14:nvContentPartPr>
              <p14:xfrm>
                <a:off x="3203049" y="6414698"/>
                <a:ext cx="99000" cy="30348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506A3AD1-A5E0-B045-BBCD-C22CF19429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4049" y="6405698"/>
                  <a:ext cx="116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60108415-BE6A-3A9A-450C-37606E052329}"/>
                    </a:ext>
                  </a:extLst>
                </p14:cNvPr>
                <p14:cNvContentPartPr/>
                <p14:nvPr/>
              </p14:nvContentPartPr>
              <p14:xfrm>
                <a:off x="3269649" y="6466898"/>
                <a:ext cx="151920" cy="25560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60108415-BE6A-3A9A-450C-37606E052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0649" y="6458258"/>
                  <a:ext cx="169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81D8A146-6A9F-37AF-01AB-05A0780BE3BB}"/>
                    </a:ext>
                  </a:extLst>
                </p14:cNvPr>
                <p14:cNvContentPartPr/>
                <p14:nvPr/>
              </p14:nvContentPartPr>
              <p14:xfrm>
                <a:off x="3513369" y="6419378"/>
                <a:ext cx="23400" cy="273240"/>
              </p14:xfrm>
            </p:contentPart>
          </mc:Choice>
          <mc:Fallback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81D8A146-6A9F-37AF-01AB-05A0780BE3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04729" y="6410738"/>
                  <a:ext cx="41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77FBE33E-D4C1-D7AA-215B-D12002D9B506}"/>
                    </a:ext>
                  </a:extLst>
                </p14:cNvPr>
                <p14:cNvContentPartPr/>
                <p14:nvPr/>
              </p14:nvContentPartPr>
              <p14:xfrm>
                <a:off x="3555129" y="6587138"/>
                <a:ext cx="141840" cy="10980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77FBE33E-D4C1-D7AA-215B-D12002D9B5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46129" y="6578498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9FEF3BC8-039D-7839-4B6C-7C32757D39EE}"/>
                    </a:ext>
                  </a:extLst>
                </p14:cNvPr>
                <p14:cNvContentPartPr/>
                <p14:nvPr/>
              </p14:nvContentPartPr>
              <p14:xfrm>
                <a:off x="3848889" y="6359978"/>
                <a:ext cx="169920" cy="42948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9FEF3BC8-039D-7839-4B6C-7C32757D39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0249" y="6350978"/>
                  <a:ext cx="18756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874F17A3-D8A0-7FF3-46E8-55505863DA39}"/>
              </a:ext>
            </a:extLst>
          </p:cNvPr>
          <p:cNvGrpSpPr/>
          <p:nvPr/>
        </p:nvGrpSpPr>
        <p:grpSpPr>
          <a:xfrm>
            <a:off x="1082649" y="6332618"/>
            <a:ext cx="1019160" cy="547200"/>
            <a:chOff x="1082649" y="6332618"/>
            <a:chExt cx="101916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F422D31A-F788-3FED-A926-1F67D372FB38}"/>
                    </a:ext>
                  </a:extLst>
                </p14:cNvPr>
                <p14:cNvContentPartPr/>
                <p14:nvPr/>
              </p14:nvContentPartPr>
              <p14:xfrm>
                <a:off x="1287129" y="6462938"/>
                <a:ext cx="18000" cy="27072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F422D31A-F788-3FED-A926-1F67D372FB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78489" y="6454298"/>
                  <a:ext cx="35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D8D23D2D-CE1A-4C76-D012-D3A2FA28D1C4}"/>
                    </a:ext>
                  </a:extLst>
                </p14:cNvPr>
                <p14:cNvContentPartPr/>
                <p14:nvPr/>
              </p14:nvContentPartPr>
              <p14:xfrm>
                <a:off x="1311609" y="6456098"/>
                <a:ext cx="201960" cy="19836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D8D23D2D-CE1A-4C76-D012-D3A2FA28D1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02969" y="6447098"/>
                  <a:ext cx="219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0C99B66-85B2-0CD4-1735-C51B52F03C85}"/>
                    </a:ext>
                  </a:extLst>
                </p14:cNvPr>
                <p14:cNvContentPartPr/>
                <p14:nvPr/>
              </p14:nvContentPartPr>
              <p14:xfrm>
                <a:off x="1378569" y="6623498"/>
                <a:ext cx="122040" cy="11736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0C99B66-85B2-0CD4-1735-C51B52F03C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9929" y="6614858"/>
                  <a:ext cx="139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1EA2FDAD-618E-0071-A3BB-5F88DBF84DEC}"/>
                    </a:ext>
                  </a:extLst>
                </p14:cNvPr>
                <p14:cNvContentPartPr/>
                <p14:nvPr/>
              </p14:nvContentPartPr>
              <p14:xfrm>
                <a:off x="1649649" y="6454298"/>
                <a:ext cx="52200" cy="23580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1EA2FDAD-618E-0071-A3BB-5F88DBF84D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40649" y="6445298"/>
                  <a:ext cx="69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943F093D-256C-F4C6-F3DB-0468B80B1473}"/>
                    </a:ext>
                  </a:extLst>
                </p14:cNvPr>
                <p14:cNvContentPartPr/>
                <p14:nvPr/>
              </p14:nvContentPartPr>
              <p14:xfrm>
                <a:off x="1725609" y="6441698"/>
                <a:ext cx="134640" cy="25488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943F093D-256C-F4C6-F3DB-0468B80B14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16609" y="6432698"/>
                  <a:ext cx="152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2C5D6098-FC5F-E5AC-6A8D-441339E2F812}"/>
                    </a:ext>
                  </a:extLst>
                </p14:cNvPr>
                <p14:cNvContentPartPr/>
                <p14:nvPr/>
              </p14:nvContentPartPr>
              <p14:xfrm>
                <a:off x="1725609" y="6595058"/>
                <a:ext cx="105840" cy="1836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2C5D6098-FC5F-E5AC-6A8D-441339E2F8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16609" y="6586418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734B9402-9FA1-735B-81C5-F454FE549C67}"/>
                    </a:ext>
                  </a:extLst>
                </p14:cNvPr>
                <p14:cNvContentPartPr/>
                <p14:nvPr/>
              </p14:nvContentPartPr>
              <p14:xfrm>
                <a:off x="1958529" y="6467258"/>
                <a:ext cx="63720" cy="20556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734B9402-9FA1-735B-81C5-F454FE549C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49529" y="6458258"/>
                  <a:ext cx="81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E003440C-899B-BFEE-941E-F42D494E2451}"/>
                    </a:ext>
                  </a:extLst>
                </p14:cNvPr>
                <p14:cNvContentPartPr/>
                <p14:nvPr/>
              </p14:nvContentPartPr>
              <p14:xfrm>
                <a:off x="1968249" y="6392378"/>
                <a:ext cx="133560" cy="18252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E003440C-899B-BFEE-941E-F42D494E24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59249" y="6383378"/>
                  <a:ext cx="151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16AAEBF3-EFEE-53CA-E5FA-2B2DE27F947D}"/>
                    </a:ext>
                  </a:extLst>
                </p14:cNvPr>
                <p14:cNvContentPartPr/>
                <p14:nvPr/>
              </p14:nvContentPartPr>
              <p14:xfrm>
                <a:off x="1082649" y="6332618"/>
                <a:ext cx="163080" cy="54720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16AAEBF3-EFEE-53CA-E5FA-2B2DE27F94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4009" y="6323978"/>
                  <a:ext cx="18072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77A962C9-7179-509F-5EBE-43D491AF9BC2}"/>
              </a:ext>
            </a:extLst>
          </p:cNvPr>
          <p:cNvGrpSpPr/>
          <p:nvPr/>
        </p:nvGrpSpPr>
        <p:grpSpPr>
          <a:xfrm>
            <a:off x="7708449" y="6563601"/>
            <a:ext cx="1319760" cy="239040"/>
            <a:chOff x="7708449" y="6563601"/>
            <a:chExt cx="131976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05B0FE69-9A69-A29B-FDC1-2E9BD6B744E1}"/>
                    </a:ext>
                  </a:extLst>
                </p14:cNvPr>
                <p14:cNvContentPartPr/>
                <p14:nvPr/>
              </p14:nvContentPartPr>
              <p14:xfrm>
                <a:off x="7895289" y="6611841"/>
                <a:ext cx="360" cy="15624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05B0FE69-9A69-A29B-FDC1-2E9BD6B744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6649" y="6602841"/>
                  <a:ext cx="18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A39A7D8E-885E-F8A8-6736-04074357261C}"/>
                    </a:ext>
                  </a:extLst>
                </p14:cNvPr>
                <p14:cNvContentPartPr/>
                <p14:nvPr/>
              </p14:nvContentPartPr>
              <p14:xfrm>
                <a:off x="7825089" y="6594921"/>
                <a:ext cx="178560" cy="4716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A39A7D8E-885E-F8A8-6736-0407435726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16089" y="6585921"/>
                  <a:ext cx="196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9FD1ADCD-A6B9-91F6-0482-6E8BF95857C0}"/>
                    </a:ext>
                  </a:extLst>
                </p14:cNvPr>
                <p14:cNvContentPartPr/>
                <p14:nvPr/>
              </p14:nvContentPartPr>
              <p14:xfrm>
                <a:off x="8082129" y="6589881"/>
                <a:ext cx="13680" cy="16236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9FD1ADCD-A6B9-91F6-0482-6E8BF95857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3129" y="6580881"/>
                  <a:ext cx="31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7" name="Рукописный ввод 76">
                  <a:extLst>
                    <a:ext uri="{FF2B5EF4-FFF2-40B4-BE49-F238E27FC236}">
                      <a16:creationId xmlns:a16="http://schemas.microsoft.com/office/drawing/2014/main" id="{18B9FCC4-31AA-AB67-4C3E-320060E28F78}"/>
                    </a:ext>
                  </a:extLst>
                </p14:cNvPr>
                <p14:cNvContentPartPr/>
                <p14:nvPr/>
              </p14:nvContentPartPr>
              <p14:xfrm>
                <a:off x="8095449" y="6588081"/>
                <a:ext cx="100440" cy="16560"/>
              </p14:xfrm>
            </p:contentPart>
          </mc:Choice>
          <mc:Fallback>
            <p:pic>
              <p:nvPicPr>
                <p:cNvPr id="77" name="Рукописный ввод 76">
                  <a:extLst>
                    <a:ext uri="{FF2B5EF4-FFF2-40B4-BE49-F238E27FC236}">
                      <a16:creationId xmlns:a16="http://schemas.microsoft.com/office/drawing/2014/main" id="{18B9FCC4-31AA-AB67-4C3E-320060E28F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6449" y="6579081"/>
                  <a:ext cx="118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061E5896-AED2-72FE-B820-D73FBA17D735}"/>
                    </a:ext>
                  </a:extLst>
                </p14:cNvPr>
                <p14:cNvContentPartPr/>
                <p14:nvPr/>
              </p14:nvContentPartPr>
              <p14:xfrm>
                <a:off x="8137209" y="6652161"/>
                <a:ext cx="90720" cy="2268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061E5896-AED2-72FE-B820-D73FBA17D7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28569" y="6643161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AD7136F6-B61E-1E75-2D27-BDBF648BAFCB}"/>
                    </a:ext>
                  </a:extLst>
                </p14:cNvPr>
                <p14:cNvContentPartPr/>
                <p14:nvPr/>
              </p14:nvContentPartPr>
              <p14:xfrm>
                <a:off x="8144769" y="6746481"/>
                <a:ext cx="86040" cy="1656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AD7136F6-B61E-1E75-2D27-BDBF648BAF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35769" y="6737481"/>
                  <a:ext cx="103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6EB66342-062F-6C2A-835A-1554A4171A3E}"/>
                    </a:ext>
                  </a:extLst>
                </p14:cNvPr>
                <p14:cNvContentPartPr/>
                <p14:nvPr/>
              </p14:nvContentPartPr>
              <p14:xfrm>
                <a:off x="8354289" y="6586281"/>
                <a:ext cx="28080" cy="20376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6EB66342-062F-6C2A-835A-1554A4171A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45289" y="6577641"/>
                  <a:ext cx="45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9B2D3B12-FDE5-543C-EC5A-5D0A45D288CF}"/>
                    </a:ext>
                  </a:extLst>
                </p14:cNvPr>
                <p14:cNvContentPartPr/>
                <p14:nvPr/>
              </p14:nvContentPartPr>
              <p14:xfrm>
                <a:off x="8364369" y="6683841"/>
                <a:ext cx="161280" cy="13680"/>
              </p14:xfrm>
            </p:contentPart>
          </mc:Choice>
          <mc:Fallback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9B2D3B12-FDE5-543C-EC5A-5D0A45D288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55369" y="6675201"/>
                  <a:ext cx="178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18E52593-F1F4-AAB6-5B8B-C0D15A1A061F}"/>
                    </a:ext>
                  </a:extLst>
                </p14:cNvPr>
                <p14:cNvContentPartPr/>
                <p14:nvPr/>
              </p14:nvContentPartPr>
              <p14:xfrm>
                <a:off x="8501169" y="6588441"/>
                <a:ext cx="26640" cy="183600"/>
              </p14:xfrm>
            </p:contentPart>
          </mc:Choice>
          <mc:Fallback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18E52593-F1F4-AAB6-5B8B-C0D15A1A06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92169" y="6579801"/>
                  <a:ext cx="44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78F32FD0-47A2-4D9F-077B-DF18ECFECB2B}"/>
                    </a:ext>
                  </a:extLst>
                </p14:cNvPr>
                <p14:cNvContentPartPr/>
                <p14:nvPr/>
              </p14:nvContentPartPr>
              <p14:xfrm>
                <a:off x="8648049" y="6583041"/>
                <a:ext cx="7560" cy="15228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78F32FD0-47A2-4D9F-077B-DF18ECFECB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39049" y="6574041"/>
                  <a:ext cx="2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542A863B-DAEB-DC60-700A-7694146E59FC}"/>
                    </a:ext>
                  </a:extLst>
                </p14:cNvPr>
                <p14:cNvContentPartPr/>
                <p14:nvPr/>
              </p14:nvContentPartPr>
              <p14:xfrm>
                <a:off x="8661729" y="6655761"/>
                <a:ext cx="140400" cy="12240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542A863B-DAEB-DC60-700A-7694146E59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53089" y="6646761"/>
                  <a:ext cx="158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CD14E1EE-BE63-DF3E-B60F-62BD6BAB9DC7}"/>
                    </a:ext>
                  </a:extLst>
                </p14:cNvPr>
                <p14:cNvContentPartPr/>
                <p14:nvPr/>
              </p14:nvContentPartPr>
              <p14:xfrm>
                <a:off x="8918769" y="6563601"/>
                <a:ext cx="109440" cy="230040"/>
              </p14:xfrm>
            </p:contentPart>
          </mc:Choice>
          <mc:Fallback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CD14E1EE-BE63-DF3E-B60F-62BD6BAB9D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09769" y="6554961"/>
                  <a:ext cx="127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E8E6C20F-2DC7-1C30-1699-EEE1FE24A252}"/>
                    </a:ext>
                  </a:extLst>
                </p14:cNvPr>
                <p14:cNvContentPartPr/>
                <p14:nvPr/>
              </p14:nvContentPartPr>
              <p14:xfrm>
                <a:off x="7708449" y="6579801"/>
                <a:ext cx="81360" cy="22284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E8E6C20F-2DC7-1C30-1699-EEE1FE24A2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99809" y="6570801"/>
                  <a:ext cx="9900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2251170A-D37D-14CC-677A-92160BECE380}"/>
                  </a:ext>
                </a:extLst>
              </p14:cNvPr>
              <p14:cNvContentPartPr/>
              <p14:nvPr/>
            </p14:nvContentPartPr>
            <p14:xfrm>
              <a:off x="11623089" y="6679161"/>
              <a:ext cx="46440" cy="27000"/>
            </p14:xfrm>
          </p:contentPart>
        </mc:Choice>
        <mc:Fallback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2251170A-D37D-14CC-677A-92160BECE3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614449" y="6670521"/>
                <a:ext cx="640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1" name="Рукописный ввод 90">
                <a:extLst>
                  <a:ext uri="{FF2B5EF4-FFF2-40B4-BE49-F238E27FC236}">
                    <a16:creationId xmlns:a16="http://schemas.microsoft.com/office/drawing/2014/main" id="{632A2926-DF98-090F-E222-6362B3C69AFB}"/>
                  </a:ext>
                </a:extLst>
              </p14:cNvPr>
              <p14:cNvContentPartPr/>
              <p14:nvPr/>
            </p14:nvContentPartPr>
            <p14:xfrm>
              <a:off x="11872209" y="6682401"/>
              <a:ext cx="49320" cy="36360"/>
            </p14:xfrm>
          </p:contentPart>
        </mc:Choice>
        <mc:Fallback>
          <p:pic>
            <p:nvPicPr>
              <p:cNvPr id="91" name="Рукописный ввод 90">
                <a:extLst>
                  <a:ext uri="{FF2B5EF4-FFF2-40B4-BE49-F238E27FC236}">
                    <a16:creationId xmlns:a16="http://schemas.microsoft.com/office/drawing/2014/main" id="{632A2926-DF98-090F-E222-6362B3C69A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863569" y="6673401"/>
                <a:ext cx="66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2" name="Рукописный ввод 91">
                <a:extLst>
                  <a:ext uri="{FF2B5EF4-FFF2-40B4-BE49-F238E27FC236}">
                    <a16:creationId xmlns:a16="http://schemas.microsoft.com/office/drawing/2014/main" id="{01E94F78-9A0A-CB4D-ACB3-977F9A3CA0BF}"/>
                  </a:ext>
                </a:extLst>
              </p14:cNvPr>
              <p14:cNvContentPartPr/>
              <p14:nvPr/>
            </p14:nvContentPartPr>
            <p14:xfrm>
              <a:off x="12079929" y="6661521"/>
              <a:ext cx="22680" cy="33840"/>
            </p14:xfrm>
          </p:contentPart>
        </mc:Choice>
        <mc:Fallback>
          <p:pic>
            <p:nvPicPr>
              <p:cNvPr id="92" name="Рукописный ввод 91">
                <a:extLst>
                  <a:ext uri="{FF2B5EF4-FFF2-40B4-BE49-F238E27FC236}">
                    <a16:creationId xmlns:a16="http://schemas.microsoft.com/office/drawing/2014/main" id="{01E94F78-9A0A-CB4D-ACB3-977F9A3CA0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070929" y="6652881"/>
                <a:ext cx="4032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45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2EE22-0EDF-60B9-8763-A5B033B691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0C3F0-F01B-8B8E-EB1B-159A5388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2" t="13541" r="2668" b="6667"/>
          <a:stretch/>
        </p:blipFill>
        <p:spPr>
          <a:xfrm>
            <a:off x="216589" y="52816"/>
            <a:ext cx="7100770" cy="3450672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D5336C8F-75F4-31AB-7006-5FF67F956847}"/>
              </a:ext>
            </a:extLst>
          </p:cNvPr>
          <p:cNvSpPr txBox="1">
            <a:spLocks/>
          </p:cNvSpPr>
          <p:nvPr/>
        </p:nvSpPr>
        <p:spPr>
          <a:xfrm>
            <a:off x="2569479" y="3836495"/>
            <a:ext cx="4417676" cy="59428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Текст сопровождается </a:t>
            </a:r>
            <a:r>
              <a:rPr lang="en-US" sz="2000" dirty="0"/>
              <a:t>“</a:t>
            </a:r>
            <a:r>
              <a:rPr lang="ru-RU" sz="2000" dirty="0"/>
              <a:t>украшениями</a:t>
            </a:r>
            <a:r>
              <a:rPr lang="en-US" sz="2000" dirty="0"/>
              <a:t>”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6D9CD7-D94D-F87C-6E3F-092AC8EAE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8" t="25768" r="43876" b="37229"/>
          <a:stretch/>
        </p:blipFill>
        <p:spPr>
          <a:xfrm>
            <a:off x="7413684" y="2160140"/>
            <a:ext cx="4561727" cy="2537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B6BD989-1837-5AA9-FC23-A1A27E7280DB}"/>
                  </a:ext>
                </a:extLst>
              </p14:cNvPr>
              <p14:cNvContentPartPr/>
              <p14:nvPr/>
            </p14:nvContentPartPr>
            <p14:xfrm>
              <a:off x="8571729" y="5106402"/>
              <a:ext cx="102240" cy="8352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B6BD989-1837-5AA9-FC23-A1A27E7280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3089" y="5097402"/>
                <a:ext cx="1198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DB4AAAA-B65A-9E3C-AD05-3126D098DFEC}"/>
                  </a:ext>
                </a:extLst>
              </p14:cNvPr>
              <p14:cNvContentPartPr/>
              <p14:nvPr/>
            </p14:nvContentPartPr>
            <p14:xfrm>
              <a:off x="9047649" y="5193162"/>
              <a:ext cx="182160" cy="907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DB4AAAA-B65A-9E3C-AD05-3126D098DF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9009" y="5184162"/>
                <a:ext cx="1998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F59017E-CDBE-7A98-6E1C-5ED2AE93C050}"/>
                  </a:ext>
                </a:extLst>
              </p14:cNvPr>
              <p14:cNvContentPartPr/>
              <p14:nvPr/>
            </p14:nvContentPartPr>
            <p14:xfrm>
              <a:off x="9835329" y="5202882"/>
              <a:ext cx="121680" cy="8244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F59017E-CDBE-7A98-6E1C-5ED2AE93C0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6329" y="5193882"/>
                <a:ext cx="1393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0D5C1E9-2884-E0B0-B2D6-9510CA17C7F0}"/>
                  </a:ext>
                </a:extLst>
              </p14:cNvPr>
              <p14:cNvContentPartPr/>
              <p14:nvPr/>
            </p14:nvContentPartPr>
            <p14:xfrm>
              <a:off x="10470009" y="5272722"/>
              <a:ext cx="216000" cy="5328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0D5C1E9-2884-E0B0-B2D6-9510CA17C7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61009" y="5264082"/>
                <a:ext cx="2336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DCE9635D-5A82-2581-934B-8EB2CCB6AEEE}"/>
                  </a:ext>
                </a:extLst>
              </p14:cNvPr>
              <p14:cNvContentPartPr/>
              <p14:nvPr/>
            </p14:nvContentPartPr>
            <p14:xfrm>
              <a:off x="6524409" y="4064922"/>
              <a:ext cx="634680" cy="65592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DCE9635D-5A82-2581-934B-8EB2CCB6AE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15409" y="4055922"/>
                <a:ext cx="6523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9837323F-56CE-CE49-C022-F22D1FC8FCA2}"/>
                  </a:ext>
                </a:extLst>
              </p14:cNvPr>
              <p14:cNvContentPartPr/>
              <p14:nvPr/>
            </p14:nvContentPartPr>
            <p14:xfrm>
              <a:off x="2829009" y="4339602"/>
              <a:ext cx="393840" cy="7210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9837323F-56CE-CE49-C022-F22D1FC8FC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0009" y="4330602"/>
                <a:ext cx="41148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A68E0132-25E5-6841-71C6-FF1EA04945A2}"/>
                  </a:ext>
                </a:extLst>
              </p14:cNvPr>
              <p14:cNvContentPartPr/>
              <p14:nvPr/>
            </p14:nvContentPartPr>
            <p14:xfrm>
              <a:off x="8219289" y="1906722"/>
              <a:ext cx="195120" cy="5364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A68E0132-25E5-6841-71C6-FF1EA04945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10289" y="1898082"/>
                <a:ext cx="212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0E942B7-4099-4651-DFA5-97BEA8FFAAA3}"/>
                  </a:ext>
                </a:extLst>
              </p14:cNvPr>
              <p14:cNvContentPartPr/>
              <p14:nvPr/>
            </p14:nvContentPartPr>
            <p14:xfrm>
              <a:off x="9104169" y="1887282"/>
              <a:ext cx="183240" cy="5940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0E942B7-4099-4651-DFA5-97BEA8FFAA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95529" y="1878282"/>
                <a:ext cx="200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ACFD09C-050A-E029-282A-DD7DC2F7164D}"/>
                  </a:ext>
                </a:extLst>
              </p14:cNvPr>
              <p14:cNvContentPartPr/>
              <p14:nvPr/>
            </p14:nvContentPartPr>
            <p14:xfrm>
              <a:off x="10202529" y="1870722"/>
              <a:ext cx="200520" cy="4680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ACFD09C-050A-E029-282A-DD7DC2F716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93889" y="1862082"/>
                <a:ext cx="218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C4451EF8-4A42-F01F-2C4B-E26225F0CE17}"/>
                  </a:ext>
                </a:extLst>
              </p14:cNvPr>
              <p14:cNvContentPartPr/>
              <p14:nvPr/>
            </p14:nvContentPartPr>
            <p14:xfrm>
              <a:off x="11104689" y="1933362"/>
              <a:ext cx="113400" cy="45720"/>
            </p14:xfrm>
          </p:contentPart>
        </mc:Choice>
        <mc:Fallback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C4451EF8-4A42-F01F-2C4B-E26225F0CE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96049" y="1924362"/>
                <a:ext cx="131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D1B6D48F-FECD-0201-13A2-798263B88228}"/>
                  </a:ext>
                </a:extLst>
              </p14:cNvPr>
              <p14:cNvContentPartPr/>
              <p14:nvPr/>
            </p14:nvContentPartPr>
            <p14:xfrm>
              <a:off x="3744849" y="5250042"/>
              <a:ext cx="1250640" cy="124272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D1B6D48F-FECD-0201-13A2-798263B882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6209" y="5241042"/>
                <a:ext cx="1268280" cy="12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3BF6A9C5-587E-4381-205D-FF11F38EEAEE}"/>
                  </a:ext>
                </a:extLst>
              </p14:cNvPr>
              <p14:cNvContentPartPr/>
              <p14:nvPr/>
            </p14:nvContentPartPr>
            <p14:xfrm>
              <a:off x="4023849" y="6058962"/>
              <a:ext cx="668880" cy="29268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3BF6A9C5-587E-4381-205D-FF11F38EEA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14849" y="6050322"/>
                <a:ext cx="686520" cy="31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4A414F8F-ABBB-E889-D9A4-EA44F69EFBAE}"/>
              </a:ext>
            </a:extLst>
          </p:cNvPr>
          <p:cNvGrpSpPr/>
          <p:nvPr/>
        </p:nvGrpSpPr>
        <p:grpSpPr>
          <a:xfrm>
            <a:off x="4044009" y="5626242"/>
            <a:ext cx="684000" cy="704880"/>
            <a:chOff x="4044009" y="5626242"/>
            <a:chExt cx="68400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3F19129B-43AB-A62C-CBB5-38DA461E9FCE}"/>
                    </a:ext>
                  </a:extLst>
                </p14:cNvPr>
                <p14:cNvContentPartPr/>
                <p14:nvPr/>
              </p14:nvContentPartPr>
              <p14:xfrm>
                <a:off x="4116369" y="5626242"/>
                <a:ext cx="79920" cy="2174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3F19129B-43AB-A62C-CBB5-38DA461E9F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07369" y="5617242"/>
                  <a:ext cx="97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DA45FA78-6B36-5971-15E1-758BFA792FB1}"/>
                    </a:ext>
                  </a:extLst>
                </p14:cNvPr>
                <p14:cNvContentPartPr/>
                <p14:nvPr/>
              </p14:nvContentPartPr>
              <p14:xfrm>
                <a:off x="4506609" y="5664762"/>
                <a:ext cx="80640" cy="20016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DA45FA78-6B36-5971-15E1-758BFA792F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7609" y="5655762"/>
                  <a:ext cx="98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5FD8614-1C3A-1CB7-EE65-A9A2EE16AA26}"/>
                    </a:ext>
                  </a:extLst>
                </p14:cNvPr>
                <p14:cNvContentPartPr/>
                <p14:nvPr/>
              </p14:nvContentPartPr>
              <p14:xfrm>
                <a:off x="4234449" y="6132042"/>
                <a:ext cx="8640" cy="19692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5FD8614-1C3A-1CB7-EE65-A9A2EE16AA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5809" y="6123402"/>
                  <a:ext cx="26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40B34D89-4491-3323-1A0A-5CDE109D2FDC}"/>
                    </a:ext>
                  </a:extLst>
                </p14:cNvPr>
                <p14:cNvContentPartPr/>
                <p14:nvPr/>
              </p14:nvContentPartPr>
              <p14:xfrm>
                <a:off x="4402569" y="6209802"/>
                <a:ext cx="24120" cy="12132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40B34D89-4491-3323-1A0A-5CDE109D2F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93929" y="6201162"/>
                  <a:ext cx="41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1B32BD11-19F5-EEAF-2A7F-F97A74FE561E}"/>
                    </a:ext>
                  </a:extLst>
                </p14:cNvPr>
                <p14:cNvContentPartPr/>
                <p14:nvPr/>
              </p14:nvContentPartPr>
              <p14:xfrm>
                <a:off x="4559529" y="6190362"/>
                <a:ext cx="39600" cy="9972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1B32BD11-19F5-EEAF-2A7F-F97A74FE56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0889" y="6181722"/>
                  <a:ext cx="57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4E9B4943-E60B-6ED4-7704-517F5E9FF04C}"/>
                    </a:ext>
                  </a:extLst>
                </p14:cNvPr>
                <p14:cNvContentPartPr/>
                <p14:nvPr/>
              </p14:nvContentPartPr>
              <p14:xfrm>
                <a:off x="4599489" y="5860602"/>
                <a:ext cx="128520" cy="9504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4E9B4943-E60B-6ED4-7704-517F5E9FF0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0489" y="5851602"/>
                  <a:ext cx="14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C6560C1A-AADD-9971-1421-34D36546B6AE}"/>
                    </a:ext>
                  </a:extLst>
                </p14:cNvPr>
                <p14:cNvContentPartPr/>
                <p14:nvPr/>
              </p14:nvContentPartPr>
              <p14:xfrm>
                <a:off x="4044009" y="5863122"/>
                <a:ext cx="137880" cy="7308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C6560C1A-AADD-9971-1421-34D36546B6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35369" y="5854122"/>
                  <a:ext cx="155520" cy="9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447581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9_TF78438558_Win32" id="{20174D6F-D900-4129-ACAC-D46CF5FD4DB7}" vid="{268851D2-D7B5-4873-88EC-188753A90A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{DC3F1CDB-8D15-43F1-AAFA-2B2C745CA55A}tf78438558_win32</Template>
  <TotalTime>406</TotalTime>
  <Words>212</Words>
  <Application>Microsoft Office PowerPoint</Application>
  <PresentationFormat>Широкоэкранный</PresentationFormat>
  <Paragraphs>38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Times new Roman</vt:lpstr>
      <vt:lpstr>Пользовательская</vt:lpstr>
      <vt:lpstr>“Пчёлки” детский сад и семейный клуб</vt:lpstr>
      <vt:lpstr>Цель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бы хотелось ещё сделать</vt:lpstr>
      <vt:lpstr>Ссылка на git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“Пчёлки” детский сад и семейный клуб</dc:title>
  <dc:subject/>
  <dc:creator>Ксения Ф</dc:creator>
  <cp:lastModifiedBy>Ксения Ф</cp:lastModifiedBy>
  <cp:revision>4</cp:revision>
  <dcterms:created xsi:type="dcterms:W3CDTF">2024-04-27T13:51:53Z</dcterms:created>
  <dcterms:modified xsi:type="dcterms:W3CDTF">2024-04-29T10:46:03Z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